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18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87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399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492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45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6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65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123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6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48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867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201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5CE-335C-2649-B4F6-89F67D0960FB}" type="datetimeFigureOut">
              <a:rPr lang="en-US" smtClean="0"/>
              <a:t>26/02/2021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D8AA3-DBBF-CF44-B773-E8BCADEB5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83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288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73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73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58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89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326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24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84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16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Halstead</dc:creator>
  <cp:lastModifiedBy>Robin Halstead</cp:lastModifiedBy>
  <cp:revision>1</cp:revision>
  <dcterms:created xsi:type="dcterms:W3CDTF">2021-02-26T08:40:18Z</dcterms:created>
  <dcterms:modified xsi:type="dcterms:W3CDTF">2021-02-26T08:42:46Z</dcterms:modified>
</cp:coreProperties>
</file>