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0" r:id="rId2"/>
    <p:sldId id="262" r:id="rId3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14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05EA32-E5F8-405A-A026-4FBA6FBE04F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D88271-E44A-47FC-BFE9-7160064261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82711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1699-A90E-4FA9-AFA6-2119E5A5D1A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B498B-AFFD-4AB0-A75D-E9F81EF017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2065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1699-A90E-4FA9-AFA6-2119E5A5D1A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B498B-AFFD-4AB0-A75D-E9F81EF017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6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1699-A90E-4FA9-AFA6-2119E5A5D1A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B498B-AFFD-4AB0-A75D-E9F81EF017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494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1699-A90E-4FA9-AFA6-2119E5A5D1A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B498B-AFFD-4AB0-A75D-E9F81EF017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0542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1699-A90E-4FA9-AFA6-2119E5A5D1A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B498B-AFFD-4AB0-A75D-E9F81EF017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8558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1699-A90E-4FA9-AFA6-2119E5A5D1A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B498B-AFFD-4AB0-A75D-E9F81EF017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2186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1699-A90E-4FA9-AFA6-2119E5A5D1A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B498B-AFFD-4AB0-A75D-E9F81EF017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085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1699-A90E-4FA9-AFA6-2119E5A5D1A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B498B-AFFD-4AB0-A75D-E9F81EF017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1716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1699-A90E-4FA9-AFA6-2119E5A5D1A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B498B-AFFD-4AB0-A75D-E9F81EF017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5615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1699-A90E-4FA9-AFA6-2119E5A5D1A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B498B-AFFD-4AB0-A75D-E9F81EF017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4483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1699-A90E-4FA9-AFA6-2119E5A5D1A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B498B-AFFD-4AB0-A75D-E9F81EF017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297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7F1699-A90E-4FA9-AFA6-2119E5A5D1A1}" type="datetimeFigureOut">
              <a:rPr lang="en-GB" smtClean="0"/>
              <a:t>15/09/2026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AB498B-AFFD-4AB0-A75D-E9F81EF0177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7455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3BEBEC-9A87-49E3-93B5-5F263887FE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129" y="63716"/>
            <a:ext cx="4791871" cy="67305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502326A-B955-417F-8683-78C7DDE8FCAA}"/>
              </a:ext>
            </a:extLst>
          </p:cNvPr>
          <p:cNvSpPr txBox="1"/>
          <p:nvPr/>
        </p:nvSpPr>
        <p:spPr>
          <a:xfrm>
            <a:off x="375264" y="1093021"/>
            <a:ext cx="4363600" cy="37455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Home learning: </a:t>
            </a:r>
            <a:r>
              <a:rPr lang="en-GB" sz="1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Please check our website pages for activities to do at home. Lots of learning can be found at: discoveryeducation.co.uk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Username: student20709</a:t>
            </a:r>
          </a:p>
          <a:p>
            <a:r>
              <a:rPr lang="en-GB" sz="1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Password: Mission2020</a:t>
            </a:r>
          </a:p>
          <a:p>
            <a:endParaRPr lang="en-GB" sz="1000" b="1" u="sng" kern="1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GB" sz="1000" b="1" u="sng" kern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PE: </a:t>
            </a:r>
          </a:p>
          <a:p>
            <a:r>
              <a:rPr lang="en-GB" sz="1000" kern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Please remember to send your child in wearing their kit on the correct days. </a:t>
            </a:r>
          </a:p>
          <a:p>
            <a:r>
              <a:rPr lang="en-GB" sz="1000" kern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 kit: black shorts/bottoms, white t-shirt and plimsolls. Also, remember that your child is not allowed to wear jewellery due to health and safety reasons.      </a:t>
            </a:r>
            <a:endParaRPr lang="en-GB" sz="1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3000"/>
              </a:lnSpc>
              <a:spcAft>
                <a:spcPts val="1000"/>
              </a:spcAft>
            </a:pPr>
            <a:r>
              <a:rPr lang="en-GB" sz="1000" b="1" u="sng" kern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PE sessions are as follows:</a:t>
            </a:r>
            <a:r>
              <a:rPr lang="en-GB" sz="1000" b="1" u="sng" kern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GB" sz="1000" kern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000" kern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Grouse on Tuesday and Thursdays.</a:t>
            </a:r>
            <a:br>
              <a:rPr lang="en-GB" sz="1000" kern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000" kern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Goldfinch on Monday and Thursdays.</a:t>
            </a:r>
            <a:br>
              <a:rPr lang="en-GB" sz="1000" kern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000" kern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Goose on Tuesday and Thursdays.</a:t>
            </a:r>
            <a:br>
              <a:rPr lang="en-GB" sz="1000" kern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000" kern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Goldcrest on Thursday and Fridays.</a:t>
            </a:r>
          </a:p>
          <a:p>
            <a:pPr>
              <a:lnSpc>
                <a:spcPct val="113000"/>
              </a:lnSpc>
              <a:spcAft>
                <a:spcPts val="1000"/>
              </a:spcAft>
            </a:pPr>
            <a:endParaRPr lang="en-GB" sz="1000" kern="1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13000"/>
              </a:lnSpc>
              <a:spcAft>
                <a:spcPts val="1000"/>
              </a:spcAft>
            </a:pPr>
            <a:r>
              <a:rPr lang="en-GB" sz="1000" kern="1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If you have any questions or concerns, please do come and speak to your child’s class teacher or Mrs Ahmed (Head of Year) at the end of the school day.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9FB7FE8-DF23-47DE-8498-8F89AE36B9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178" y="236259"/>
            <a:ext cx="710514" cy="8627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A845468-B719-446E-AFD4-8B0F6E0EA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4210" y="236259"/>
            <a:ext cx="865707" cy="7193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483DE75-351F-4692-947B-E8C88F093A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7660" y="158727"/>
            <a:ext cx="949505" cy="9312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9547DD9-8C15-404A-B8CF-F10B40AE59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3728" y="3003262"/>
            <a:ext cx="1896020" cy="93886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EB4BE3E-4561-4CA7-8E07-1AC6FBD99F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3178" y="4639677"/>
            <a:ext cx="792549" cy="3362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06383C9-A04E-4D55-BBF2-43EA130086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78623" y="4555859"/>
            <a:ext cx="627942" cy="47552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29C4004-F4F0-4CFE-B486-0BDA30D99BBF}"/>
              </a:ext>
            </a:extLst>
          </p:cNvPr>
          <p:cNvSpPr txBox="1"/>
          <p:nvPr/>
        </p:nvSpPr>
        <p:spPr>
          <a:xfrm>
            <a:off x="403178" y="5172755"/>
            <a:ext cx="4245429" cy="14489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Number bonds to 10 &amp; 20 &amp; Times tables: </a:t>
            </a:r>
            <a:r>
              <a:rPr lang="en-GB" sz="1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Your child will take part in regular number fluency work in class and we encourage them to learn their number bonds to 10 &amp; 20 and times tables at home. Your child will be given a TTRockstars login to practise their number bonds and times tables at home. This is the same as their Numbots login from Reception.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Spellings</a:t>
            </a:r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Spellings lists for the half-term will be handed out to children and they will be quizzed on these words on a weekly basis. 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83EA8E-9085-424F-8905-C1BE43DEF0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6639" y="63715"/>
            <a:ext cx="4791871" cy="673056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57EB03D-B650-4944-A418-A51645657360}"/>
              </a:ext>
            </a:extLst>
          </p:cNvPr>
          <p:cNvSpPr/>
          <p:nvPr/>
        </p:nvSpPr>
        <p:spPr>
          <a:xfrm>
            <a:off x="5457526" y="286152"/>
            <a:ext cx="40783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 year </a:t>
            </a:r>
            <a:r>
              <a:rPr lang="en-GB" sz="44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</a:t>
            </a:r>
            <a:r>
              <a:rPr lang="en-GB" sz="4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guide </a:t>
            </a:r>
          </a:p>
          <a:p>
            <a:pPr algn="ctr"/>
            <a:r>
              <a:rPr lang="en-GB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for </a:t>
            </a:r>
            <a:r>
              <a:rPr lang="en-GB" sz="44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n-GB" sz="440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</a:t>
            </a:r>
            <a:r>
              <a:rPr lang="en-GB" sz="44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</a:t>
            </a:r>
            <a:r>
              <a:rPr lang="en-GB" sz="4400" dirty="0">
                <a:ln w="0"/>
                <a:solidFill>
                  <a:srgbClr val="92D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n-GB" sz="44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n-GB" sz="440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</a:t>
            </a:r>
            <a:r>
              <a:rPr lang="en-GB" sz="4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</a:t>
            </a:r>
            <a:endParaRPr lang="en-GB" sz="54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5" name="Picture 4" descr="School Logo">
            <a:extLst>
              <a:ext uri="{FF2B5EF4-FFF2-40B4-BE49-F238E27FC236}">
                <a16:creationId xmlns:a16="http://schemas.microsoft.com/office/drawing/2014/main" id="{C78A85FA-CE41-4B7F-A889-EF0A0EC7D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258" y="1825534"/>
            <a:ext cx="1337167" cy="109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A3F51D3A-E75E-455E-9B71-A23D21CE1316}"/>
              </a:ext>
            </a:extLst>
          </p:cNvPr>
          <p:cNvSpPr/>
          <p:nvPr/>
        </p:nvSpPr>
        <p:spPr>
          <a:xfrm>
            <a:off x="6090234" y="3062273"/>
            <a:ext cx="261321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tx1"/>
                </a:solidFill>
                <a:latin typeface="Cavolini" panose="020B0502040204020203" pitchFamily="66" charset="0"/>
                <a:cs typeface="Cavolini" panose="020B0502040204020203" pitchFamily="66" charset="0"/>
              </a:rPr>
              <a:t>Respect Yourself,</a:t>
            </a:r>
          </a:p>
          <a:p>
            <a:pPr algn="ctr"/>
            <a:r>
              <a:rPr lang="en-US" sz="2000" dirty="0">
                <a:ln w="0"/>
                <a:latin typeface="Cavolini" panose="020B0502040204020203" pitchFamily="66" charset="0"/>
                <a:cs typeface="Cavolini" panose="020B0502040204020203" pitchFamily="66" charset="0"/>
              </a:rPr>
              <a:t>Respect Others</a:t>
            </a:r>
            <a:endParaRPr lang="en-US" sz="2000" b="0" cap="none" spc="0" dirty="0">
              <a:ln w="0"/>
              <a:solidFill>
                <a:schemeClr val="tx1"/>
              </a:solidFill>
              <a:latin typeface="Cavolini" panose="020B0502040204020203" pitchFamily="66" charset="0"/>
              <a:cs typeface="Cavolini" panose="020B0502040204020203" pitchFamily="66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5AEACEE-2301-4004-9C77-1A9281609A9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78016" y="3873841"/>
            <a:ext cx="2967039" cy="25050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8679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CDA75-5339-4B7B-AD08-3C3119D9B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B9428-1B7A-4A13-A947-3320C02A43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CBC473-4723-4297-A5A6-A49FA5952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-29309" y="-1"/>
            <a:ext cx="9935308" cy="6963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86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246</TotalTime>
  <Words>260</Words>
  <Application>Microsoft Office PowerPoint</Application>
  <PresentationFormat>A4 Paper (210x297 mm)</PresentationFormat>
  <Paragraphs>16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Cavolini</vt:lpstr>
      <vt:lpstr>Comic Sans MS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aishah kazim</dc:creator>
  <cp:lastModifiedBy>Naaila Ahmed</cp:lastModifiedBy>
  <cp:revision>14</cp:revision>
  <cp:lastPrinted>2026-09-10T16:37:12Z</cp:lastPrinted>
  <dcterms:created xsi:type="dcterms:W3CDTF">2024-09-04T20:22:27Z</dcterms:created>
  <dcterms:modified xsi:type="dcterms:W3CDTF">2026-09-15T13:06:19Z</dcterms:modified>
</cp:coreProperties>
</file>