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gtcqKnOmLkHgFxkDa0iahaVDTG/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2.jp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8" Type="http://schemas.openxmlformats.org/officeDocument/2006/relationships/image" Target="../media/image6.jp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513" y="705828"/>
            <a:ext cx="11368378" cy="5843587"/>
          </a:xfrm>
          <a:prstGeom prst="rect">
            <a:avLst/>
          </a:prstGeom>
          <a:noFill/>
          <a:ln w="9525" cap="flat" cmpd="sng">
            <a:solidFill>
              <a:srgbClr val="F6F9F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85" name="Google Shape;85;p1"/>
          <p:cNvSpPr txBox="1"/>
          <p:nvPr/>
        </p:nvSpPr>
        <p:spPr>
          <a:xfrm>
            <a:off x="5654982" y="6490666"/>
            <a:ext cx="70315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Mission Grove Primary School Curriculum Road Map - Art</a:t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369347" y="920962"/>
            <a:ext cx="116270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   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850116" y="168539"/>
            <a:ext cx="1607498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Drawing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Use and begin to control a range of media (Paint, glue, ink etc) 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2293823" y="725161"/>
            <a:ext cx="1607498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Sculpture and 3D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Explore  feeling, shaping and manipulating materials.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2438980" y="115881"/>
            <a:ext cx="1691403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Painting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Explore working with paint on different surfaces and in different ways.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7083890" y="27592"/>
            <a:ext cx="1837018" cy="736484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Drawing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Demonstrates control over the types of marks made with different media (pencils, pastels, felt tip, charcoal and chalk) on a range of surfaces. </a:t>
            </a:r>
            <a:endParaRPr/>
          </a:p>
        </p:txBody>
      </p:sp>
      <p:sp>
        <p:nvSpPr>
          <p:cNvPr id="91" name="Google Shape;91;p1"/>
          <p:cNvSpPr txBox="1"/>
          <p:nvPr/>
        </p:nvSpPr>
        <p:spPr>
          <a:xfrm>
            <a:off x="10525057" y="54938"/>
            <a:ext cx="1607400" cy="7338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Experiments with paint  using a range of tools, e.g. different brush sizes, hands, feet, rollers and pads on different surfaces. 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8968621" y="54957"/>
            <a:ext cx="1508700" cy="6021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</a:rPr>
              <a:t>Natural </a:t>
            </a: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Sculptures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Experiment Using natural materials to make spirals or circles. </a:t>
            </a:r>
            <a:endParaRPr/>
          </a:p>
        </p:txBody>
      </p:sp>
      <p:sp>
        <p:nvSpPr>
          <p:cNvPr id="93" name="Google Shape;93;p1"/>
          <p:cNvSpPr txBox="1"/>
          <p:nvPr/>
        </p:nvSpPr>
        <p:spPr>
          <a:xfrm>
            <a:off x="8221662" y="1780423"/>
            <a:ext cx="1842981" cy="604781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Drawing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Uses different grades of pencil – drawing light and dark lines, patterns and shapes.</a:t>
            </a:r>
            <a:endParaRPr/>
          </a:p>
        </p:txBody>
      </p:sp>
      <p:sp>
        <p:nvSpPr>
          <p:cNvPr id="94" name="Google Shape;94;p1"/>
          <p:cNvSpPr txBox="1"/>
          <p:nvPr/>
        </p:nvSpPr>
        <p:spPr>
          <a:xfrm>
            <a:off x="6223397" y="1769023"/>
            <a:ext cx="1966500" cy="338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Textile and Collage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Create a cubism portrait using collage. </a:t>
            </a:r>
            <a:endParaRPr/>
          </a:p>
        </p:txBody>
      </p:sp>
      <p:sp>
        <p:nvSpPr>
          <p:cNvPr id="95" name="Google Shape;95;p1"/>
          <p:cNvSpPr txBox="1"/>
          <p:nvPr/>
        </p:nvSpPr>
        <p:spPr>
          <a:xfrm>
            <a:off x="4192609" y="1684406"/>
            <a:ext cx="1856700" cy="6021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Sculpture and 3D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Adds patterns and detail to their clay work to create texture and shapes using tools.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1390654" y="1806925"/>
            <a:ext cx="1759500" cy="6021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Drawing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Creates accurate drawings of people and inanimate objects– particularly faces and life drawings.</a:t>
            </a:r>
            <a:endParaRPr/>
          </a:p>
        </p:txBody>
      </p:sp>
      <p:sp>
        <p:nvSpPr>
          <p:cNvPr id="97" name="Google Shape;97;p1"/>
          <p:cNvSpPr txBox="1"/>
          <p:nvPr/>
        </p:nvSpPr>
        <p:spPr>
          <a:xfrm>
            <a:off x="159156" y="4026602"/>
            <a:ext cx="1271700" cy="338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Textile and Collage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a simple mosaic.</a:t>
            </a:r>
            <a:endParaRPr/>
          </a:p>
        </p:txBody>
      </p:sp>
      <p:sp>
        <p:nvSpPr>
          <p:cNvPr id="98" name="Google Shape;98;p1"/>
          <p:cNvSpPr txBox="1"/>
          <p:nvPr/>
        </p:nvSpPr>
        <p:spPr>
          <a:xfrm>
            <a:off x="70925" y="3095231"/>
            <a:ext cx="1607498" cy="473078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 to explore relief and mono printing.</a:t>
            </a:r>
            <a:endParaRPr/>
          </a:p>
        </p:txBody>
      </p:sp>
      <p:sp>
        <p:nvSpPr>
          <p:cNvPr id="99" name="Google Shape;99;p1"/>
          <p:cNvSpPr txBox="1"/>
          <p:nvPr/>
        </p:nvSpPr>
        <p:spPr>
          <a:xfrm>
            <a:off x="4697210" y="3557809"/>
            <a:ext cx="1780500" cy="6021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Drawing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attempting drawings featuring perspective and specific portrait features. </a:t>
            </a:r>
            <a:endParaRPr/>
          </a:p>
        </p:txBody>
      </p:sp>
      <p:sp>
        <p:nvSpPr>
          <p:cNvPr id="100" name="Google Shape;100;p1"/>
          <p:cNvSpPr txBox="1"/>
          <p:nvPr/>
        </p:nvSpPr>
        <p:spPr>
          <a:xfrm>
            <a:off x="6184950" y="3836992"/>
            <a:ext cx="1506300" cy="7338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Demonstrate an awareness of printing onto fabric and consider the differences to printing on paper.</a:t>
            </a:r>
            <a:endParaRPr/>
          </a:p>
        </p:txBody>
      </p:sp>
      <p:sp>
        <p:nvSpPr>
          <p:cNvPr id="101" name="Google Shape;101;p1"/>
          <p:cNvSpPr txBox="1"/>
          <p:nvPr/>
        </p:nvSpPr>
        <p:spPr>
          <a:xfrm>
            <a:off x="7691260" y="4105804"/>
            <a:ext cx="1646700" cy="5850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Textile and Collage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experience in embellishing, using a range of joining techniques. </a:t>
            </a:r>
            <a:endParaRPr sz="8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10585028" y="4992530"/>
            <a:ext cx="1506300" cy="4704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colours to represent thermal painting.</a:t>
            </a:r>
            <a:endParaRPr/>
          </a:p>
        </p:txBody>
      </p:sp>
      <p:sp>
        <p:nvSpPr>
          <p:cNvPr id="103" name="Google Shape;103;p1"/>
          <p:cNvSpPr txBox="1"/>
          <p:nvPr/>
        </p:nvSpPr>
        <p:spPr>
          <a:xfrm>
            <a:off x="10045643" y="5823694"/>
            <a:ext cx="1385400" cy="7080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Printing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Investigating the work of William Morris and experimenting with repeating patterns. 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4372913" y="5529391"/>
            <a:ext cx="1498800" cy="4704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Drawing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use techniques to depict perspective and shadows </a:t>
            </a:r>
            <a:endParaRPr/>
          </a:p>
        </p:txBody>
      </p:sp>
      <p:sp>
        <p:nvSpPr>
          <p:cNvPr id="105" name="Google Shape;105;p1"/>
          <p:cNvSpPr txBox="1"/>
          <p:nvPr/>
        </p:nvSpPr>
        <p:spPr>
          <a:xfrm>
            <a:off x="3285707" y="6121279"/>
            <a:ext cx="1634100" cy="4704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Mixing textures and combining visual and tactile qualities.</a:t>
            </a:r>
            <a:endParaRPr/>
          </a:p>
        </p:txBody>
      </p:sp>
      <p:sp>
        <p:nvSpPr>
          <p:cNvPr id="106" name="Google Shape;106;p1"/>
          <p:cNvSpPr txBox="1"/>
          <p:nvPr/>
        </p:nvSpPr>
        <p:spPr>
          <a:xfrm>
            <a:off x="2480959" y="5529391"/>
            <a:ext cx="1385400" cy="338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Printing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Creating woodblock prints. 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"/>
          <p:cNvSpPr txBox="1"/>
          <p:nvPr/>
        </p:nvSpPr>
        <p:spPr>
          <a:xfrm>
            <a:off x="3540828" y="1130738"/>
            <a:ext cx="2404200" cy="461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Printing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Print from a variety of objects- shapes, fruit, sponges, hands etc.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6949506" y="2655478"/>
            <a:ext cx="2105786" cy="606641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Understands the colour wheel and colour spectrums and is able to mix all the secondary colours using primary colours confidently.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928501" y="2444493"/>
            <a:ext cx="1759500" cy="6021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 how to experiment with water colour paints and to create a still life painting. </a:t>
            </a:r>
            <a:endParaRPr/>
          </a:p>
        </p:txBody>
      </p:sp>
      <p:sp>
        <p:nvSpPr>
          <p:cNvPr id="110" name="Google Shape;110;p1"/>
          <p:cNvSpPr txBox="1"/>
          <p:nvPr/>
        </p:nvSpPr>
        <p:spPr>
          <a:xfrm>
            <a:off x="4910475" y="4609615"/>
            <a:ext cx="2030455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Painting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 in the style of a selected abstract artist (not copying).</a:t>
            </a:r>
            <a:endParaRPr sz="8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8616782" y="5556676"/>
            <a:ext cx="1506300" cy="7080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Textile and Collage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Experimenting background colours using collage (mix and match colours to create atmosphere and light effects).</a:t>
            </a: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 txBox="1"/>
          <p:nvPr/>
        </p:nvSpPr>
        <p:spPr>
          <a:xfrm>
            <a:off x="635602" y="6033576"/>
            <a:ext cx="1607251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Sculpture and 3D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Calibri"/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carving techniques on different materials e.g. polystyrene or concrete.</a:t>
            </a:r>
            <a:endParaRPr sz="8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"/>
          <p:cNvSpPr txBox="1"/>
          <p:nvPr/>
        </p:nvSpPr>
        <p:spPr>
          <a:xfrm>
            <a:off x="11040467" y="1275522"/>
            <a:ext cx="1137600" cy="12609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Textile and Collage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Weave materials (e.g. carrier bags or manipulating fabric and yarns by poking, natural materials on a weaving board) looking at colour and texture</a:t>
            </a:r>
            <a:endParaRPr/>
          </a:p>
        </p:txBody>
      </p:sp>
      <p:sp>
        <p:nvSpPr>
          <p:cNvPr id="114" name="Google Shape;114;p1"/>
          <p:cNvSpPr txBox="1"/>
          <p:nvPr/>
        </p:nvSpPr>
        <p:spPr>
          <a:xfrm>
            <a:off x="4875777" y="54959"/>
            <a:ext cx="1691403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Textiles and Collage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Take rubbings from a variety of objects, e.g. leaves, bricks and coins.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"/>
          <p:cNvSpPr txBox="1"/>
          <p:nvPr/>
        </p:nvSpPr>
        <p:spPr>
          <a:xfrm>
            <a:off x="1750898" y="3839146"/>
            <a:ext cx="1460100" cy="4704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Sculpture and 3D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Sculpting their clay using tools  to create stone age jewellery.</a:t>
            </a:r>
            <a:endParaRPr/>
          </a:p>
        </p:txBody>
      </p:sp>
      <p:pic>
        <p:nvPicPr>
          <p:cNvPr id="116" name="Google Shape;116;p1" descr="Mark Making&amp;quot; iPad Case &amp;amp; Skin by foxdesign | Redbubbl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11122459" y="4292183"/>
            <a:ext cx="546383" cy="728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61814" y="930299"/>
            <a:ext cx="722732" cy="722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13669" y="728871"/>
            <a:ext cx="533921" cy="533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014728" y="1186829"/>
            <a:ext cx="580069" cy="434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 descr="Homemade Finger Paint That&amp;#39;s Actually Safe for Kids - Dr. Axe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052846" y="576154"/>
            <a:ext cx="1054853" cy="54029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"/>
          <p:cNvSpPr txBox="1"/>
          <p:nvPr/>
        </p:nvSpPr>
        <p:spPr>
          <a:xfrm>
            <a:off x="4467919" y="2766520"/>
            <a:ext cx="1966500" cy="4704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Printing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Makes simple prints using a variety of objects such as a sunflower.</a:t>
            </a:r>
            <a:endParaRPr/>
          </a:p>
        </p:txBody>
      </p:sp>
      <p:pic>
        <p:nvPicPr>
          <p:cNvPr id="122" name="Google Shape;122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223908" y="2402124"/>
            <a:ext cx="753923" cy="853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702851" y="2168623"/>
            <a:ext cx="541886" cy="526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41848" y="4408051"/>
            <a:ext cx="790201" cy="7857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"/>
          <p:cNvSpPr txBox="1"/>
          <p:nvPr/>
        </p:nvSpPr>
        <p:spPr>
          <a:xfrm>
            <a:off x="8417293" y="3471304"/>
            <a:ext cx="1646700" cy="338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Sculpture and 3D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use mod roc with accuracy</a:t>
            </a: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"/>
          <p:cNvSpPr txBox="1"/>
          <p:nvPr/>
        </p:nvSpPr>
        <p:spPr>
          <a:xfrm>
            <a:off x="7228919" y="5349301"/>
            <a:ext cx="1188377" cy="1131592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Sculpture and 3D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able to use recycled, natural and manmade materials to create sculptures, confidently and successfully joining different parts if needed.</a:t>
            </a:r>
            <a:endParaRPr/>
          </a:p>
        </p:txBody>
      </p:sp>
      <p:sp>
        <p:nvSpPr>
          <p:cNvPr id="127" name="Google Shape;127;p1"/>
          <p:cNvSpPr txBox="1"/>
          <p:nvPr/>
        </p:nvSpPr>
        <p:spPr>
          <a:xfrm>
            <a:off x="789524" y="5348012"/>
            <a:ext cx="1634100" cy="5850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Textile and Collage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a variety of materials to create various set designs, props and costumes.</a:t>
            </a:r>
            <a:endParaRPr sz="1100"/>
          </a:p>
        </p:txBody>
      </p:sp>
      <p:pic>
        <p:nvPicPr>
          <p:cNvPr id="128" name="Google Shape;128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476500" y="1235785"/>
            <a:ext cx="809624" cy="538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1592625" y="630212"/>
            <a:ext cx="400050" cy="67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257800" y="495300"/>
            <a:ext cx="781050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1485900" y="757947"/>
            <a:ext cx="790575" cy="493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086225" y="111599"/>
            <a:ext cx="600075" cy="405452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"/>
          <p:cNvSpPr/>
          <p:nvPr/>
        </p:nvSpPr>
        <p:spPr>
          <a:xfrm>
            <a:off x="323850" y="685800"/>
            <a:ext cx="1066800" cy="1057275"/>
          </a:xfrm>
          <a:prstGeom prst="ellipse">
            <a:avLst/>
          </a:prstGeom>
          <a:solidFill>
            <a:srgbClr val="FF0000"/>
          </a:solidFill>
          <a:ln w="127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EYFS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"/>
          <p:cNvSpPr/>
          <p:nvPr/>
        </p:nvSpPr>
        <p:spPr>
          <a:xfrm>
            <a:off x="6134099" y="676275"/>
            <a:ext cx="1066800" cy="1057275"/>
          </a:xfrm>
          <a:prstGeom prst="ellipse">
            <a:avLst/>
          </a:prstGeom>
          <a:solidFill>
            <a:srgbClr val="47DE47"/>
          </a:solidFill>
          <a:ln w="12700" cap="flat" cmpd="sng">
            <a:solidFill>
              <a:srgbClr val="47DE47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One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"/>
          <p:cNvSpPr/>
          <p:nvPr/>
        </p:nvSpPr>
        <p:spPr>
          <a:xfrm>
            <a:off x="10020249" y="2123725"/>
            <a:ext cx="1066800" cy="1057200"/>
          </a:xfrm>
          <a:prstGeom prst="ellipse">
            <a:avLst/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Two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3333749" y="2276475"/>
            <a:ext cx="1066800" cy="1057275"/>
          </a:xfrm>
          <a:prstGeom prst="ellipse">
            <a:avLst/>
          </a:prstGeom>
          <a:solidFill>
            <a:srgbClr val="00B0F0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Three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"/>
          <p:cNvSpPr/>
          <p:nvPr/>
        </p:nvSpPr>
        <p:spPr>
          <a:xfrm>
            <a:off x="3371849" y="3838575"/>
            <a:ext cx="1066800" cy="1057275"/>
          </a:xfrm>
          <a:prstGeom prst="ellipse">
            <a:avLst/>
          </a:prstGeom>
          <a:solidFill>
            <a:srgbClr val="E1B3EF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Four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9744074" y="3819524"/>
            <a:ext cx="1066800" cy="1057275"/>
          </a:xfrm>
          <a:prstGeom prst="ellipse">
            <a:avLst/>
          </a:prstGeom>
          <a:solidFill>
            <a:srgbClr val="FF3399"/>
          </a:solidFill>
          <a:ln w="12700" cap="flat" cmpd="sng">
            <a:solidFill>
              <a:srgbClr val="FF339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Five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"/>
          <p:cNvSpPr/>
          <p:nvPr/>
        </p:nvSpPr>
        <p:spPr>
          <a:xfrm>
            <a:off x="5962649" y="5486399"/>
            <a:ext cx="1066800" cy="1057275"/>
          </a:xfrm>
          <a:prstGeom prst="ellipse">
            <a:avLst/>
          </a:prstGeom>
          <a:solidFill>
            <a:srgbClr val="D8D8D8"/>
          </a:solidFill>
          <a:ln w="12700" cap="flat" cmpd="sng">
            <a:solidFill>
              <a:srgbClr val="D8D8D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Year Six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1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11465650" y="2385200"/>
            <a:ext cx="654000" cy="778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10326573" y="977688"/>
            <a:ext cx="605575" cy="6527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6146838" y="2824340"/>
            <a:ext cx="698425" cy="720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5482921" y="2189412"/>
            <a:ext cx="605575" cy="485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6223400" y="2051100"/>
            <a:ext cx="654000" cy="670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2506000" y="2721875"/>
            <a:ext cx="939948" cy="670775"/>
          </a:xfrm>
          <a:prstGeom prst="rect">
            <a:avLst/>
          </a:prstGeom>
          <a:noFill/>
          <a:ln w="9525" cap="flat" cmpd="sng">
            <a:solidFill>
              <a:srgbClr val="F6F9F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6" name="Google Shape;146;p1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100943" y="1783418"/>
            <a:ext cx="848975" cy="1271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1430751" y="3250388"/>
            <a:ext cx="1188375" cy="621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"/>
          <p:cNvPicPr preferRelativeResize="0"/>
          <p:nvPr/>
        </p:nvPicPr>
        <p:blipFill>
          <a:blip r:embed="rId25">
            <a:alphaModFix/>
          </a:blip>
          <a:stretch>
            <a:fillRect/>
          </a:stretch>
        </p:blipFill>
        <p:spPr>
          <a:xfrm>
            <a:off x="2168622" y="4304276"/>
            <a:ext cx="781050" cy="1041390"/>
          </a:xfrm>
          <a:prstGeom prst="rect">
            <a:avLst/>
          </a:prstGeom>
          <a:noFill/>
          <a:ln w="9525" cap="flat" cmpd="sng">
            <a:solidFill>
              <a:srgbClr val="F6F9F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9" name="Google Shape;149;p1"/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7750776" y="3334000"/>
            <a:ext cx="543400" cy="8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"/>
          <p:cNvPicPr preferRelativeResize="0"/>
          <p:nvPr/>
        </p:nvPicPr>
        <p:blipFill>
          <a:blip r:embed="rId27">
            <a:alphaModFix/>
          </a:blip>
          <a:stretch>
            <a:fillRect/>
          </a:stretch>
        </p:blipFill>
        <p:spPr>
          <a:xfrm>
            <a:off x="4229038" y="3615801"/>
            <a:ext cx="541875" cy="1176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"/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5168077" y="4013251"/>
            <a:ext cx="753926" cy="558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"/>
          <p:cNvPicPr preferRelativeResize="0"/>
          <p:nvPr/>
        </p:nvPicPr>
        <p:blipFill>
          <a:blip r:embed="rId29">
            <a:alphaModFix/>
          </a:blip>
          <a:stretch>
            <a:fillRect/>
          </a:stretch>
        </p:blipFill>
        <p:spPr>
          <a:xfrm>
            <a:off x="9210350" y="4019198"/>
            <a:ext cx="654000" cy="8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"/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6854916" y="4602504"/>
            <a:ext cx="1188374" cy="475888"/>
          </a:xfrm>
          <a:prstGeom prst="rect">
            <a:avLst/>
          </a:prstGeom>
          <a:noFill/>
          <a:ln w="9525" cap="flat" cmpd="sng">
            <a:solidFill>
              <a:srgbClr val="F6F9F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54" name="Google Shape;154;p1"/>
          <p:cNvSpPr txBox="1"/>
          <p:nvPr/>
        </p:nvSpPr>
        <p:spPr>
          <a:xfrm>
            <a:off x="10613353" y="3674255"/>
            <a:ext cx="1506300" cy="7338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800" b="1" u="sng">
                <a:solidFill>
                  <a:schemeClr val="dk1"/>
                </a:solidFill>
              </a:rPr>
              <a:t>Drawing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Shows awareness of representing texture through the choice of marks and lines made.</a:t>
            </a:r>
            <a:endParaRPr sz="800" u="sng"/>
          </a:p>
        </p:txBody>
      </p:sp>
      <p:pic>
        <p:nvPicPr>
          <p:cNvPr id="155" name="Google Shape;155;p1"/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8268568" y="4746675"/>
            <a:ext cx="988813" cy="7541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"/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1345875" y="5711775"/>
            <a:ext cx="809625" cy="73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"/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9687994" y="4895850"/>
            <a:ext cx="781050" cy="683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"/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1710402" y="5020925"/>
            <a:ext cx="418324" cy="55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"/>
          <p:cNvPicPr preferRelativeResize="0"/>
          <p:nvPr/>
        </p:nvPicPr>
        <p:blipFill>
          <a:blip r:embed="rId35">
            <a:alphaModFix/>
          </a:blip>
          <a:stretch>
            <a:fillRect/>
          </a:stretch>
        </p:blipFill>
        <p:spPr>
          <a:xfrm>
            <a:off x="4725875" y="6022649"/>
            <a:ext cx="1014815" cy="60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"/>
          <p:cNvPicPr preferRelativeResize="0"/>
          <p:nvPr/>
        </p:nvPicPr>
        <p:blipFill>
          <a:blip r:embed="rId36">
            <a:alphaModFix/>
          </a:blip>
          <a:stretch>
            <a:fillRect/>
          </a:stretch>
        </p:blipFill>
        <p:spPr>
          <a:xfrm>
            <a:off x="3684300" y="4820825"/>
            <a:ext cx="781050" cy="856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"/>
          <p:cNvPicPr preferRelativeResize="0"/>
          <p:nvPr/>
        </p:nvPicPr>
        <p:blipFill>
          <a:blip r:embed="rId37">
            <a:alphaModFix/>
          </a:blip>
          <a:stretch>
            <a:fillRect/>
          </a:stretch>
        </p:blipFill>
        <p:spPr>
          <a:xfrm>
            <a:off x="2276475" y="5870300"/>
            <a:ext cx="1054848" cy="7030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"/>
          <p:cNvPicPr preferRelativeResize="0"/>
          <p:nvPr/>
        </p:nvPicPr>
        <p:blipFill>
          <a:blip r:embed="rId38">
            <a:alphaModFix/>
          </a:blip>
          <a:stretch>
            <a:fillRect/>
          </a:stretch>
        </p:blipFill>
        <p:spPr>
          <a:xfrm>
            <a:off x="9564259" y="1133463"/>
            <a:ext cx="654000" cy="67454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"/>
          <p:cNvSpPr txBox="1"/>
          <p:nvPr/>
        </p:nvSpPr>
        <p:spPr>
          <a:xfrm>
            <a:off x="8593075" y="818625"/>
            <a:ext cx="1498800" cy="461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Printing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investigate printing using felt tip pens.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586</Words>
  <Application>Microsoft Office PowerPoint</Application>
  <PresentationFormat>Widescreen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Bland</dc:creator>
  <cp:lastModifiedBy>Sabah Hakeem</cp:lastModifiedBy>
  <cp:revision>1</cp:revision>
  <dcterms:created xsi:type="dcterms:W3CDTF">2020-11-22T10:40:35Z</dcterms:created>
  <dcterms:modified xsi:type="dcterms:W3CDTF">2023-07-10T07:45:30Z</dcterms:modified>
</cp:coreProperties>
</file>