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7" autoAdjust="0"/>
    <p:restoredTop sz="94660"/>
  </p:normalViewPr>
  <p:slideViewPr>
    <p:cSldViewPr snapToGrid="0">
      <p:cViewPr varScale="1">
        <p:scale>
          <a:sx n="86" d="100"/>
          <a:sy n="86" d="100"/>
        </p:scale>
        <p:origin x="73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5/24/2022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5/24/2022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11B9BD-5B1D-4D68-903F-F7268141848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Parent Council Meeting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FC7F3F-EE10-41AE-B001-B4CB99BF753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May 2021</a:t>
            </a:r>
          </a:p>
        </p:txBody>
      </p:sp>
    </p:spTree>
    <p:extLst>
      <p:ext uri="{BB962C8B-B14F-4D97-AF65-F5344CB8AC3E}">
        <p14:creationId xmlns:p14="http://schemas.microsoft.com/office/powerpoint/2010/main" val="24865718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822EA9-FF4D-4B00-8AD1-EDE45587E5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/>
              <a:t>Housekeeping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D4DB4E-3045-4805-B690-A8C321459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Maintaining Social Distancing</a:t>
            </a:r>
          </a:p>
          <a:p>
            <a:r>
              <a:rPr lang="en-GB" sz="4000" dirty="0"/>
              <a:t>Wear masks</a:t>
            </a:r>
          </a:p>
          <a:p>
            <a:r>
              <a:rPr lang="en-GB" sz="4000" dirty="0"/>
              <a:t>Doors and Windows Open</a:t>
            </a:r>
          </a:p>
        </p:txBody>
      </p:sp>
    </p:spTree>
    <p:extLst>
      <p:ext uri="{BB962C8B-B14F-4D97-AF65-F5344CB8AC3E}">
        <p14:creationId xmlns:p14="http://schemas.microsoft.com/office/powerpoint/2010/main" val="35763349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3E622-AADA-47B1-B1C8-D5A4F7F2FA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Mission Grove</a:t>
            </a:r>
            <a:br>
              <a:rPr lang="en-GB" dirty="0"/>
            </a:br>
            <a:r>
              <a:rPr lang="en-GB" dirty="0"/>
              <a:t>Reception Intake 2021-22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D668B971-EEB1-462F-8A95-D6335986512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627435"/>
              </p:ext>
            </p:extLst>
          </p:nvPr>
        </p:nvGraphicFramePr>
        <p:xfrm>
          <a:off x="1450975" y="2016125"/>
          <a:ext cx="9604375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0875">
                  <a:extLst>
                    <a:ext uri="{9D8B030D-6E8A-4147-A177-3AD203B41FA5}">
                      <a16:colId xmlns:a16="http://schemas.microsoft.com/office/drawing/2014/main" val="3409274765"/>
                    </a:ext>
                  </a:extLst>
                </a:gridCol>
                <a:gridCol w="1920875">
                  <a:extLst>
                    <a:ext uri="{9D8B030D-6E8A-4147-A177-3AD203B41FA5}">
                      <a16:colId xmlns:a16="http://schemas.microsoft.com/office/drawing/2014/main" val="1826187260"/>
                    </a:ext>
                  </a:extLst>
                </a:gridCol>
                <a:gridCol w="1920875">
                  <a:extLst>
                    <a:ext uri="{9D8B030D-6E8A-4147-A177-3AD203B41FA5}">
                      <a16:colId xmlns:a16="http://schemas.microsoft.com/office/drawing/2014/main" val="3183183068"/>
                    </a:ext>
                  </a:extLst>
                </a:gridCol>
                <a:gridCol w="1920875">
                  <a:extLst>
                    <a:ext uri="{9D8B030D-6E8A-4147-A177-3AD203B41FA5}">
                      <a16:colId xmlns:a16="http://schemas.microsoft.com/office/drawing/2014/main" val="253324548"/>
                    </a:ext>
                  </a:extLst>
                </a:gridCol>
                <a:gridCol w="1920875">
                  <a:extLst>
                    <a:ext uri="{9D8B030D-6E8A-4147-A177-3AD203B41FA5}">
                      <a16:colId xmlns:a16="http://schemas.microsoft.com/office/drawing/2014/main" val="23604494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Places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1</a:t>
                      </a:r>
                      <a:r>
                        <a:rPr lang="en-GB" sz="2400" baseline="30000" dirty="0"/>
                        <a:t>st</a:t>
                      </a:r>
                      <a:r>
                        <a:rPr lang="en-GB" sz="2400" dirty="0"/>
                        <a:t> Preference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Accepted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74722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North Site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53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69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77%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62964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South Site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70%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70246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Total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120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72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75%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79751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81707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7B418-CBE4-4AF8-9341-45F76E6563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Waltham Forest Reception Places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555DA3CB-E1EE-467E-B42E-168442B079E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2158481"/>
              </p:ext>
            </p:extLst>
          </p:nvPr>
        </p:nvGraphicFramePr>
        <p:xfrm>
          <a:off x="1450975" y="2016125"/>
          <a:ext cx="9604376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1094">
                  <a:extLst>
                    <a:ext uri="{9D8B030D-6E8A-4147-A177-3AD203B41FA5}">
                      <a16:colId xmlns:a16="http://schemas.microsoft.com/office/drawing/2014/main" val="1082638384"/>
                    </a:ext>
                  </a:extLst>
                </a:gridCol>
                <a:gridCol w="2401094">
                  <a:extLst>
                    <a:ext uri="{9D8B030D-6E8A-4147-A177-3AD203B41FA5}">
                      <a16:colId xmlns:a16="http://schemas.microsoft.com/office/drawing/2014/main" val="4105102056"/>
                    </a:ext>
                  </a:extLst>
                </a:gridCol>
                <a:gridCol w="2401094">
                  <a:extLst>
                    <a:ext uri="{9D8B030D-6E8A-4147-A177-3AD203B41FA5}">
                      <a16:colId xmlns:a16="http://schemas.microsoft.com/office/drawing/2014/main" val="2385063954"/>
                    </a:ext>
                  </a:extLst>
                </a:gridCol>
                <a:gridCol w="2401094">
                  <a:extLst>
                    <a:ext uri="{9D8B030D-6E8A-4147-A177-3AD203B41FA5}">
                      <a16:colId xmlns:a16="http://schemas.microsoft.com/office/drawing/2014/main" val="344520824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3200" dirty="0"/>
                        <a:t>Places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dirty="0"/>
                        <a:t>Places Accepted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dirty="0"/>
                        <a:t>Surplus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dirty="0"/>
                        <a:t>Percentage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04242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3200" dirty="0"/>
                        <a:t>3836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dirty="0"/>
                        <a:t>3202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dirty="0"/>
                        <a:t>634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dirty="0"/>
                        <a:t>83%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97872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58024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437AB-47C9-4CEE-A4B2-577B839BB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Other Walthamstow schools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BCAD710-9F28-4E63-A839-E11BCD2157E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60905496"/>
              </p:ext>
            </p:extLst>
          </p:nvPr>
        </p:nvGraphicFramePr>
        <p:xfrm>
          <a:off x="1450975" y="2016125"/>
          <a:ext cx="9604376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1094">
                  <a:extLst>
                    <a:ext uri="{9D8B030D-6E8A-4147-A177-3AD203B41FA5}">
                      <a16:colId xmlns:a16="http://schemas.microsoft.com/office/drawing/2014/main" val="813832301"/>
                    </a:ext>
                  </a:extLst>
                </a:gridCol>
                <a:gridCol w="2401094">
                  <a:extLst>
                    <a:ext uri="{9D8B030D-6E8A-4147-A177-3AD203B41FA5}">
                      <a16:colId xmlns:a16="http://schemas.microsoft.com/office/drawing/2014/main" val="722961578"/>
                    </a:ext>
                  </a:extLst>
                </a:gridCol>
                <a:gridCol w="2401094">
                  <a:extLst>
                    <a:ext uri="{9D8B030D-6E8A-4147-A177-3AD203B41FA5}">
                      <a16:colId xmlns:a16="http://schemas.microsoft.com/office/drawing/2014/main" val="173325296"/>
                    </a:ext>
                  </a:extLst>
                </a:gridCol>
                <a:gridCol w="2401094">
                  <a:extLst>
                    <a:ext uri="{9D8B030D-6E8A-4147-A177-3AD203B41FA5}">
                      <a16:colId xmlns:a16="http://schemas.microsoft.com/office/drawing/2014/main" val="149275815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School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Places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Accepted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Percentage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22804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err="1"/>
                        <a:t>Hillyfield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89%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92250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Henry Maynard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61618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err="1"/>
                        <a:t>Coppermill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91736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Roger Ascham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09890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South Grove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00508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err="1"/>
                        <a:t>Stoneydown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58897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44926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663BB7-ECB9-4022-9A17-2B4F29E8A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can we do to attract more applicants?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7E22D7-D051-4D4E-A118-13E1D5C27F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do we do well and are we promoting it enough?</a:t>
            </a:r>
          </a:p>
          <a:p>
            <a:r>
              <a:rPr lang="en-GB" dirty="0"/>
              <a:t>What do other schools have or offer that we don’t?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85650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9989E-1DDF-4DC7-A363-D5B8C1CB0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Lockdown Learning – A retrospective appraisal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472EB6-CA2F-42E6-874C-6E5891CFC9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With hindsight, what do you think worked well during the home learning?</a:t>
            </a:r>
          </a:p>
          <a:p>
            <a:r>
              <a:rPr lang="en-GB" dirty="0"/>
              <a:t>Was there anything that you really think should be addressed or done differently?</a:t>
            </a:r>
          </a:p>
        </p:txBody>
      </p:sp>
    </p:spTree>
    <p:extLst>
      <p:ext uri="{BB962C8B-B14F-4D97-AF65-F5344CB8AC3E}">
        <p14:creationId xmlns:p14="http://schemas.microsoft.com/office/powerpoint/2010/main" val="36782218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804A61-2B24-49DF-85B9-A89CF4C57D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Educational Visits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A05BAA-E99A-4E0A-B616-A0AEBEB51A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Do you feel comfortable with your child going on school trips?</a:t>
            </a:r>
          </a:p>
          <a:p>
            <a:r>
              <a:rPr lang="en-GB" dirty="0"/>
              <a:t>How do you feel about them using public transport?</a:t>
            </a:r>
          </a:p>
          <a:p>
            <a:r>
              <a:rPr lang="en-GB" dirty="0"/>
              <a:t>How do you feel about your child visiting an indoor venue such as a museum?</a:t>
            </a:r>
          </a:p>
          <a:p>
            <a:r>
              <a:rPr lang="en-GB" dirty="0"/>
              <a:t>Year </a:t>
            </a:r>
            <a:r>
              <a:rPr lang="en-GB"/>
              <a:t>5 Sleepover?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8649445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4322</TotalTime>
  <Words>210</Words>
  <Application>Microsoft Office PowerPoint</Application>
  <PresentationFormat>Widescreen</PresentationFormat>
  <Paragraphs>75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Gill Sans MT</vt:lpstr>
      <vt:lpstr>Gallery</vt:lpstr>
      <vt:lpstr>Parent Council Meeting</vt:lpstr>
      <vt:lpstr>Housekeeping </vt:lpstr>
      <vt:lpstr>Mission Grove Reception Intake 2021-22</vt:lpstr>
      <vt:lpstr>Waltham Forest Reception Places</vt:lpstr>
      <vt:lpstr>Other Walthamstow schools</vt:lpstr>
      <vt:lpstr>What can we do to attract more applicants?</vt:lpstr>
      <vt:lpstr>Lockdown Learning – A retrospective appraisal</vt:lpstr>
      <vt:lpstr>Educational Visits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Council Meeting</dc:title>
  <dc:creator>John Garlick</dc:creator>
  <cp:lastModifiedBy>John Garlick</cp:lastModifiedBy>
  <cp:revision>11</cp:revision>
  <dcterms:created xsi:type="dcterms:W3CDTF">2021-05-17T06:43:54Z</dcterms:created>
  <dcterms:modified xsi:type="dcterms:W3CDTF">2022-05-24T10:04:36Z</dcterms:modified>
</cp:coreProperties>
</file>