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966D87-4494-48DE-822C-B6589240F972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5FB0FC-19F1-467B-A386-0B548BDDB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72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Arial" panose="020B0604020202020204" pitchFamily="34" charset="0"/>
              </a:rPr>
              <a:t>https://www.bbc.co.uk/bitesize/articles/z99n2v4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5FB0FC-19F1-467B-A386-0B548BDDBDE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6678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62F88A-5822-410F-8C63-4B2237928B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FBFAE1-FFFA-4FAC-B84A-C9AB2D030E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695F3E-4C42-41FB-ADD2-00A31D443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194B9-7B40-4A73-8C79-F06DC02357A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8D586-028E-4DEC-8D4E-72072E04A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98B4E-7E4E-49BD-A1E3-BB5AAC097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A23F-2AF5-456B-AAB1-C20397115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33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410B1-A64D-4370-A364-B533F8929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49208A-E5B1-47F6-8232-AB4513544A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6D805F-6448-48D8-8F15-187BE0486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194B9-7B40-4A73-8C79-F06DC02357A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5B5882-E37C-4DD9-8615-6952887A4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9EE568-99F1-4E82-86E4-D2BB3A102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A23F-2AF5-456B-AAB1-C20397115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099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B65FA2-D79D-4E1B-8691-1D0CB6AB5A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39D82A-A765-4071-896F-FF1CEB83CA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82055A-6E8A-4518-9CD5-1C6DF073F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194B9-7B40-4A73-8C79-F06DC02357A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3A7A17-03D9-4464-87EB-8A45996A3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D273AC-780A-453C-81FD-EE2EA2AA0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A23F-2AF5-456B-AAB1-C20397115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07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AE1FA-8972-483E-A01A-666168B161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B4266-92FF-453F-A342-E21892F3F0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81A027-9AD8-4EB8-8A2B-5D0290B169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C8D8DC-D79A-43B0-892C-402002474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194B9-7B40-4A73-8C79-F06DC02357A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DEB5E3-5E68-4737-96EA-6137EE35E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11A730-B24D-48F0-8418-87CBE330A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A23F-2AF5-456B-AAB1-C20397115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7360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CA305A-F992-4AB7-93E2-883CE0E8B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DB41AD-7A82-4E09-9C1A-039D467E45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440DF7-E380-47A0-9D68-3C83E335F2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7D425C-E1B2-47B5-89D5-CE5A059831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FA33811-9B95-4F63-BC40-03CCC01D3E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DE862C-DDB1-41D9-88C9-700FA7B8D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194B9-7B40-4A73-8C79-F06DC02357A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B39986-803C-433C-AFB1-E2F64C469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D57D225-6B9A-4B30-A2CF-4954CD784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A23F-2AF5-456B-AAB1-C20397115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864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950A3-C318-4802-AB66-E69F1E2BD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DA204C-A7E5-43FD-9B18-EF6D5A063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194B9-7B40-4A73-8C79-F06DC02357A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DB5413-E138-4E83-9441-088DBA808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0F572B-D5C9-4F43-9B12-B20EC908B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A23F-2AF5-456B-AAB1-C20397115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370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301362-CC4B-4A3A-AB41-87B688A0F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194B9-7B40-4A73-8C79-F06DC02357A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0F01DD-71B5-40E2-B0C2-34BFC8063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DA51CF-BABF-4983-935D-2EA671ED1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A23F-2AF5-456B-AAB1-C20397115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572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53E8E-F70D-4EB8-BAC2-6948BDB94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1DAE74-110E-4732-ABCA-3F58626706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664BCC-0FEF-4DB6-9C85-AD81B4C4ED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65F00A-BE79-46E6-AAD8-6683EE663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194B9-7B40-4A73-8C79-F06DC02357A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925B8B-1F52-49D4-871D-CEEBEAF2E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437853-FF98-4FAD-A2D1-2C97BC358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A23F-2AF5-456B-AAB1-C20397115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615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39ECA-F51E-4FEA-AC1A-A67C1C82C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665A361-F9C6-4FB8-A8B6-2CC2F5EF9D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4CBEA-FED4-4772-9AFC-67BB4D883B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88D8F2-FBDB-47B8-A051-282257539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194B9-7B40-4A73-8C79-F06DC02357A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72A2CC-0F58-4732-98CF-0A7199122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4DC5E9-C27A-42F7-ADA4-FC7996973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A23F-2AF5-456B-AAB1-C20397115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082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48C36-EE4A-4414-B168-3A3413362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2FEE3F-9DA5-470E-9077-4597E7DE99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FFEED2-D4D7-45B6-B8FA-87B2E6622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194B9-7B40-4A73-8C79-F06DC02357A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9BB955-CD46-4C37-8117-53F04D98F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0AD693-2A95-4B8F-BABB-13365F91E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A23F-2AF5-456B-AAB1-C20397115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163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7E6278-7412-4847-BA14-D4FC760068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65B9FA-FCF2-45B6-9C6F-941A9B7380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90357A-FDC4-4428-9A50-1190C54DF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194B9-7B40-4A73-8C79-F06DC02357A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D2A04A-E610-46A9-8735-BC363230E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81E3A8-716F-4C31-9D1C-0E805AF4B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A23F-2AF5-456B-AAB1-C20397115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080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B5A994-C05A-48A5-A1C1-DF9B836F3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9F51AE-5046-45D1-BDD7-11F9CB53DD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2E4DD3-C3A6-4436-B887-3F7657B40D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F194B9-7B40-4A73-8C79-F06DC02357A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606CD-DCFC-4E3D-BF81-51346A48B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92D873-0008-4396-8A81-401CFC462F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3A23F-2AF5-456B-AAB1-C20397115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997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6EDE33-E266-444C-951C-38F9A7FEDB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00" y="133643"/>
            <a:ext cx="8662129" cy="6724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3323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4AD2E9-2EBB-4156-8F7B-9BD12AD636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9451" y="0"/>
            <a:ext cx="100930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451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A43E515-3961-4731-A990-3A059EB776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8541" y="-10414"/>
            <a:ext cx="8574918" cy="6868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057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9BCCBE-2D21-4FEC-84F7-5F3C13CE1E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2" y="-18400"/>
            <a:ext cx="9134475" cy="68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4781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296C80-D400-4CBD-966C-C366314A61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3144" y="0"/>
            <a:ext cx="9345711" cy="6845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3782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79936B-F837-49C2-B913-19BF997301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8653" y="0"/>
            <a:ext cx="9134694" cy="685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391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52A447-77F4-475A-8AE5-FEFEAD3EF8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187" y="-20186"/>
            <a:ext cx="9373625" cy="6878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560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EEB9B8-D15D-4E33-9683-4EA07CFC34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5217" y="0"/>
            <a:ext cx="94415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5981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97DFF7-EA33-4CFD-B549-7EFB7F1F0C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3908" y="0"/>
            <a:ext cx="9444184" cy="685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3874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FFA6998-406D-4F4B-BF29-F9DD7E2EB6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6449" y="-7507"/>
            <a:ext cx="9219101" cy="6865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6807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4A089A-139D-4DCA-859C-FE390CE1C6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6449" y="0"/>
            <a:ext cx="9219102" cy="6834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9101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CADF55-0A19-4349-82EB-0646BC8FEC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4872" y="-3831"/>
            <a:ext cx="9242255" cy="6861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3427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5344E8-3C9B-431B-BC22-996DF75A6E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3076" y="-16327"/>
            <a:ext cx="9265847" cy="6874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1196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D4B41A-7893-40A4-BE6E-F9E716519A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449" y="0"/>
            <a:ext cx="9111102" cy="6851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241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16</Words>
  <Application>Microsoft Office PowerPoint</Application>
  <PresentationFormat>Widescreen</PresentationFormat>
  <Paragraphs>2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joanne</dc:creator>
  <cp:lastModifiedBy>joanne</cp:lastModifiedBy>
  <cp:revision>4</cp:revision>
  <dcterms:created xsi:type="dcterms:W3CDTF">2021-02-26T10:27:18Z</dcterms:created>
  <dcterms:modified xsi:type="dcterms:W3CDTF">2021-03-04T17:01:39Z</dcterms:modified>
</cp:coreProperties>
</file>