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64" r:id="rId3"/>
    <p:sldId id="258" r:id="rId4"/>
    <p:sldId id="259" r:id="rId5"/>
    <p:sldId id="260" r:id="rId6"/>
    <p:sldId id="261" r:id="rId7"/>
    <p:sldId id="262" r:id="rId8"/>
    <p:sldId id="263" r:id="rId9"/>
    <p:sldId id="265"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F9204-3F29-4C3A-BA41-3063400202C4}"/>
              </a:ext>
            </a:extLst>
          </p:cNvPr>
          <p:cNvSpPr>
            <a:spLocks noGrp="1"/>
          </p:cNvSpPr>
          <p:nvPr>
            <p:ph type="ctrTitle"/>
          </p:nvPr>
        </p:nvSpPr>
        <p:spPr>
          <a:xfrm>
            <a:off x="1524000" y="1122363"/>
            <a:ext cx="9144000" cy="2387600"/>
          </a:xfrm>
        </p:spPr>
        <p:txBody>
          <a:bodyPr anchor="b"/>
          <a:lstStyle>
            <a:lvl1pPr algn="ctr">
              <a:defRPr sz="4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03393CD-7262-4AC7-80E6-52FE6F3F39BA}"/>
              </a:ext>
            </a:extLst>
          </p:cNvPr>
          <p:cNvSpPr>
            <a:spLocks noGrp="1"/>
          </p:cNvSpPr>
          <p:nvPr>
            <p:ph type="subTitle" idx="1"/>
          </p:nvPr>
        </p:nvSpPr>
        <p:spPr>
          <a:xfrm>
            <a:off x="1524000" y="3602038"/>
            <a:ext cx="9144000" cy="1655762"/>
          </a:xfrm>
        </p:spPr>
        <p:txBody>
          <a:bodyPr/>
          <a:lstStyle>
            <a:lvl1pPr marL="0" indent="0" algn="ctr">
              <a:buNone/>
              <a:defRPr sz="20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7D430AE-0210-4E82-AD7B-41B112DE7F7D}"/>
              </a:ext>
            </a:extLst>
          </p:cNvPr>
          <p:cNvSpPr>
            <a:spLocks noGrp="1"/>
          </p:cNvSpPr>
          <p:nvPr>
            <p:ph type="dt" sz="half" idx="10"/>
          </p:nvPr>
        </p:nvSpPr>
        <p:spPr/>
        <p:txBody>
          <a:bodyPr/>
          <a:lstStyle>
            <a:lvl1pPr>
              <a:defRPr>
                <a:solidFill>
                  <a:schemeClr val="tx1">
                    <a:alpha val="60000"/>
                  </a:schemeClr>
                </a:solidFill>
                <a:latin typeface="+mn-lt"/>
              </a:defRPr>
            </a:lvl1pPr>
          </a:lstStyle>
          <a:p>
            <a:fld id="{11A6662E-FAF4-44BC-88B5-85A7CBFB6D30}" type="datetime1">
              <a:rPr lang="en-US" smtClean="0"/>
              <a:pPr/>
              <a:t>3/4/2021</a:t>
            </a:fld>
            <a:endParaRPr lang="en-US" dirty="0"/>
          </a:p>
        </p:txBody>
      </p:sp>
      <p:sp>
        <p:nvSpPr>
          <p:cNvPr id="5" name="Footer Placeholder 4">
            <a:extLst>
              <a:ext uri="{FF2B5EF4-FFF2-40B4-BE49-F238E27FC236}">
                <a16:creationId xmlns:a16="http://schemas.microsoft.com/office/drawing/2014/main" id="{0F221974-7DEC-459D-9642-CB5B59C82771}"/>
              </a:ext>
            </a:extLst>
          </p:cNvPr>
          <p:cNvSpPr>
            <a:spLocks noGrp="1"/>
          </p:cNvSpPr>
          <p:nvPr>
            <p:ph type="ftr" sz="quarter" idx="11"/>
          </p:nvPr>
        </p:nvSpPr>
        <p:spPr/>
        <p:txBody>
          <a:bodyPr/>
          <a:lstStyle>
            <a:lvl1pPr>
              <a:defRPr>
                <a:solidFill>
                  <a:schemeClr val="tx1">
                    <a:alpha val="60000"/>
                  </a:schemeClr>
                </a:solidFill>
                <a:latin typeface="+mn-lt"/>
              </a:defRPr>
            </a:lvl1pPr>
          </a:lstStyle>
          <a:p>
            <a:endParaRPr lang="en-US">
              <a:solidFill>
                <a:schemeClr val="tx1">
                  <a:alpha val="60000"/>
                </a:schemeClr>
              </a:solidFill>
            </a:endParaRPr>
          </a:p>
        </p:txBody>
      </p:sp>
      <p:sp>
        <p:nvSpPr>
          <p:cNvPr id="6" name="Slide Number Placeholder 5">
            <a:extLst>
              <a:ext uri="{FF2B5EF4-FFF2-40B4-BE49-F238E27FC236}">
                <a16:creationId xmlns:a16="http://schemas.microsoft.com/office/drawing/2014/main" id="{60731837-C94E-4B5B-BCF0-110C69EDB41C}"/>
              </a:ext>
            </a:extLst>
          </p:cNvPr>
          <p:cNvSpPr>
            <a:spLocks noGrp="1"/>
          </p:cNvSpPr>
          <p:nvPr>
            <p:ph type="sldNum" sz="quarter" idx="12"/>
          </p:nvPr>
        </p:nvSpPr>
        <p:spPr/>
        <p:txBody>
          <a:bodyPr/>
          <a:lstStyle>
            <a:lvl1pPr>
              <a:defRPr>
                <a:solidFill>
                  <a:schemeClr val="tx1">
                    <a:alpha val="60000"/>
                  </a:schemeClr>
                </a:solidFill>
                <a:latin typeface="+mn-lt"/>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765129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CC1FC-ADE8-488C-A1DA-2FD569FD4D09}"/>
              </a:ext>
            </a:extLst>
          </p:cNvPr>
          <p:cNvSpPr>
            <a:spLocks noGrp="1"/>
          </p:cNvSpPr>
          <p:nvPr>
            <p:ph type="title"/>
          </p:nvPr>
        </p:nvSpPr>
        <p:spPr>
          <a:xfrm>
            <a:off x="458694" y="365760"/>
            <a:ext cx="10895106" cy="132556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F02842-38C3-46D6-8527-0F6FE623C51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E864CF5-F681-40C2-88CC-E02206C9CECB}"/>
              </a:ext>
            </a:extLst>
          </p:cNvPr>
          <p:cNvSpPr>
            <a:spLocks noGrp="1"/>
          </p:cNvSpPr>
          <p:nvPr>
            <p:ph type="dt" sz="half" idx="10"/>
          </p:nvPr>
        </p:nvSpPr>
        <p:spPr/>
        <p:txBody>
          <a:bodyPr/>
          <a:lstStyle/>
          <a:p>
            <a:fld id="{0055F08A-1E71-4B2B-BB49-E743F2903911}" type="datetime1">
              <a:rPr lang="en-US" smtClean="0"/>
              <a:t>3/4/2021</a:t>
            </a:fld>
            <a:endParaRPr lang="en-US" dirty="0"/>
          </a:p>
        </p:txBody>
      </p:sp>
      <p:sp>
        <p:nvSpPr>
          <p:cNvPr id="5" name="Footer Placeholder 4">
            <a:extLst>
              <a:ext uri="{FF2B5EF4-FFF2-40B4-BE49-F238E27FC236}">
                <a16:creationId xmlns:a16="http://schemas.microsoft.com/office/drawing/2014/main" id="{82C04753-4FE4-4A6F-99BB-CFFC92E0CD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A569D1-DB13-4BD9-8BA9-0DEAD98F893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093394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20B05-7BF6-4073-9106-FA19E97273CB}"/>
              </a:ext>
            </a:extLst>
          </p:cNvPr>
          <p:cNvSpPr>
            <a:spLocks noGrp="1"/>
          </p:cNvSpPr>
          <p:nvPr>
            <p:ph type="title"/>
          </p:nvPr>
        </p:nvSpPr>
        <p:spPr>
          <a:xfrm>
            <a:off x="831850" y="1709738"/>
            <a:ext cx="10515600" cy="2852737"/>
          </a:xfrm>
        </p:spPr>
        <p:txBody>
          <a:bodyPr anchor="b"/>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E8EE8D7-6B58-4A3F-9DD5-E563D5192A68}"/>
              </a:ext>
            </a:extLst>
          </p:cNvPr>
          <p:cNvSpPr>
            <a:spLocks noGrp="1"/>
          </p:cNvSpPr>
          <p:nvPr>
            <p:ph type="body" idx="1"/>
          </p:nvPr>
        </p:nvSpPr>
        <p:spPr>
          <a:xfrm>
            <a:off x="831850" y="4589463"/>
            <a:ext cx="10515600" cy="1500187"/>
          </a:xfrm>
        </p:spPr>
        <p:txBody>
          <a:bodyPr/>
          <a:lstStyle>
            <a:lvl1pPr marL="0" indent="0">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02990E-9F0A-446A-B5B8-459CA8D98D92}"/>
              </a:ext>
            </a:extLst>
          </p:cNvPr>
          <p:cNvSpPr>
            <a:spLocks noGrp="1"/>
          </p:cNvSpPr>
          <p:nvPr>
            <p:ph type="dt" sz="half" idx="10"/>
          </p:nvPr>
        </p:nvSpPr>
        <p:spPr/>
        <p:txBody>
          <a:bodyPr/>
          <a:lstStyle/>
          <a:p>
            <a:fld id="{15417D9E-721A-44BB-8863-9873FE64DA75}" type="datetime1">
              <a:rPr lang="en-US" smtClean="0"/>
              <a:t>3/4/2021</a:t>
            </a:fld>
            <a:endParaRPr lang="en-US"/>
          </a:p>
        </p:txBody>
      </p:sp>
      <p:sp>
        <p:nvSpPr>
          <p:cNvPr id="5" name="Footer Placeholder 4">
            <a:extLst>
              <a:ext uri="{FF2B5EF4-FFF2-40B4-BE49-F238E27FC236}">
                <a16:creationId xmlns:a16="http://schemas.microsoft.com/office/drawing/2014/main" id="{89E68EAA-4377-45FF-9D7C-9E77BC9F27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07FA71-74C3-44B8-A0AC-E18A1E76B43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710823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71F12-2D88-4F76-AF46-BD5156C127A9}"/>
              </a:ext>
            </a:extLst>
          </p:cNvPr>
          <p:cNvSpPr>
            <a:spLocks noGrp="1"/>
          </p:cNvSpPr>
          <p:nvPr>
            <p:ph type="title"/>
          </p:nvPr>
        </p:nvSpPr>
        <p:spPr>
          <a:xfrm>
            <a:off x="458694" y="365760"/>
            <a:ext cx="10895106" cy="132556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6E1AA46-E3EB-4704-B019-F90F1E6177A5}"/>
              </a:ext>
            </a:extLst>
          </p:cNvPr>
          <p:cNvSpPr>
            <a:spLocks noGrp="1"/>
          </p:cNvSpPr>
          <p:nvPr>
            <p:ph sz="half" idx="1"/>
          </p:nvPr>
        </p:nvSpPr>
        <p:spPr>
          <a:xfrm>
            <a:off x="458695" y="1825625"/>
            <a:ext cx="556110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5C17480F-A530-4D05-9A22-E573FB4BA620}"/>
              </a:ext>
            </a:extLst>
          </p:cNvPr>
          <p:cNvSpPr>
            <a:spLocks noGrp="1"/>
          </p:cNvSpPr>
          <p:nvPr>
            <p:ph sz="half" idx="2"/>
          </p:nvPr>
        </p:nvSpPr>
        <p:spPr>
          <a:xfrm>
            <a:off x="6172199" y="1825625"/>
            <a:ext cx="5561105"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5B56FDA-C47A-4F4A-A364-BA60A25AB90A}"/>
              </a:ext>
            </a:extLst>
          </p:cNvPr>
          <p:cNvSpPr>
            <a:spLocks noGrp="1"/>
          </p:cNvSpPr>
          <p:nvPr>
            <p:ph type="dt" sz="half" idx="10"/>
          </p:nvPr>
        </p:nvSpPr>
        <p:spPr/>
        <p:txBody>
          <a:bodyPr/>
          <a:lstStyle/>
          <a:p>
            <a:fld id="{5F31DA2F-80B8-49CF-99FB-5ABCA53A607A}" type="datetime1">
              <a:rPr lang="en-US" smtClean="0"/>
              <a:t>3/4/2021</a:t>
            </a:fld>
            <a:endParaRPr lang="en-US"/>
          </a:p>
        </p:txBody>
      </p:sp>
      <p:sp>
        <p:nvSpPr>
          <p:cNvPr id="6" name="Footer Placeholder 5">
            <a:extLst>
              <a:ext uri="{FF2B5EF4-FFF2-40B4-BE49-F238E27FC236}">
                <a16:creationId xmlns:a16="http://schemas.microsoft.com/office/drawing/2014/main" id="{7326D8DD-6D84-44D4-8A1B-57615B3ED8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8FE31-B577-4017-8AFE-A8BA09596E9C}"/>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72145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C28C9-B8CC-413F-9FFA-626680E4A828}"/>
              </a:ext>
            </a:extLst>
          </p:cNvPr>
          <p:cNvSpPr>
            <a:spLocks noGrp="1"/>
          </p:cNvSpPr>
          <p:nvPr>
            <p:ph type="title"/>
          </p:nvPr>
        </p:nvSpPr>
        <p:spPr>
          <a:xfrm>
            <a:off x="458694" y="365125"/>
            <a:ext cx="11274612"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B53FE72-9D42-45F5-A37F-B12130388AD5}"/>
              </a:ext>
            </a:extLst>
          </p:cNvPr>
          <p:cNvSpPr>
            <a:spLocks noGrp="1"/>
          </p:cNvSpPr>
          <p:nvPr>
            <p:ph type="body" idx="1"/>
          </p:nvPr>
        </p:nvSpPr>
        <p:spPr>
          <a:xfrm>
            <a:off x="465256" y="1752600"/>
            <a:ext cx="5532319" cy="82391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E3A31D-9B5F-4DE3-B18D-F7F77782EB46}"/>
              </a:ext>
            </a:extLst>
          </p:cNvPr>
          <p:cNvSpPr>
            <a:spLocks noGrp="1"/>
          </p:cNvSpPr>
          <p:nvPr>
            <p:ph sz="half" idx="2"/>
          </p:nvPr>
        </p:nvSpPr>
        <p:spPr>
          <a:xfrm>
            <a:off x="465256" y="2666999"/>
            <a:ext cx="5532319"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0BE1D2D-822C-466C-A7B9-1A2D97366A41}"/>
              </a:ext>
            </a:extLst>
          </p:cNvPr>
          <p:cNvSpPr>
            <a:spLocks noGrp="1"/>
          </p:cNvSpPr>
          <p:nvPr>
            <p:ph type="body" sz="quarter" idx="3"/>
          </p:nvPr>
        </p:nvSpPr>
        <p:spPr>
          <a:xfrm>
            <a:off x="6172200" y="1752600"/>
            <a:ext cx="5561106" cy="82391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F13B2C-44CA-49C4-BC84-02AF1638F381}"/>
              </a:ext>
            </a:extLst>
          </p:cNvPr>
          <p:cNvSpPr>
            <a:spLocks noGrp="1"/>
          </p:cNvSpPr>
          <p:nvPr>
            <p:ph sz="quarter" idx="4"/>
          </p:nvPr>
        </p:nvSpPr>
        <p:spPr>
          <a:xfrm>
            <a:off x="6172200" y="2666999"/>
            <a:ext cx="5561106" cy="3522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793CB55-E9C1-4CE6-9B61-81B71475B960}"/>
              </a:ext>
            </a:extLst>
          </p:cNvPr>
          <p:cNvSpPr>
            <a:spLocks noGrp="1"/>
          </p:cNvSpPr>
          <p:nvPr>
            <p:ph type="dt" sz="half" idx="10"/>
          </p:nvPr>
        </p:nvSpPr>
        <p:spPr/>
        <p:txBody>
          <a:bodyPr/>
          <a:lstStyle/>
          <a:p>
            <a:fld id="{28852172-E6C9-4B6C-929A-A9DE3837BBF1}" type="datetime1">
              <a:rPr lang="en-US" smtClean="0"/>
              <a:t>3/4/2021</a:t>
            </a:fld>
            <a:endParaRPr lang="en-US"/>
          </a:p>
        </p:txBody>
      </p:sp>
      <p:sp>
        <p:nvSpPr>
          <p:cNvPr id="8" name="Footer Placeholder 7">
            <a:extLst>
              <a:ext uri="{FF2B5EF4-FFF2-40B4-BE49-F238E27FC236}">
                <a16:creationId xmlns:a16="http://schemas.microsoft.com/office/drawing/2014/main" id="{0DF22318-747B-4EC9-862C-D9FD488CCCE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FBDDDF-16BD-438D-937D-0E3E30E74E86}"/>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664388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92D5F-0BD4-4517-9233-E08AF405B6DE}"/>
              </a:ext>
            </a:extLst>
          </p:cNvPr>
          <p:cNvSpPr>
            <a:spLocks noGrp="1"/>
          </p:cNvSpPr>
          <p:nvPr>
            <p:ph type="title"/>
          </p:nvPr>
        </p:nvSpPr>
        <p:spPr>
          <a:xfrm>
            <a:off x="458694" y="365760"/>
            <a:ext cx="11274612"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B83523B8-51E3-48B8-BFD8-CE950619804E}"/>
              </a:ext>
            </a:extLst>
          </p:cNvPr>
          <p:cNvSpPr>
            <a:spLocks noGrp="1"/>
          </p:cNvSpPr>
          <p:nvPr>
            <p:ph type="dt" sz="half" idx="10"/>
          </p:nvPr>
        </p:nvSpPr>
        <p:spPr>
          <a:xfrm>
            <a:off x="458693" y="6416675"/>
            <a:ext cx="2921715" cy="365125"/>
          </a:xfrm>
        </p:spPr>
        <p:txBody>
          <a:bodyPr/>
          <a:lstStyle/>
          <a:p>
            <a:fld id="{3AB41CFF-90C9-47B3-9DA1-F2BF8D839F7E}" type="datetime1">
              <a:rPr lang="en-US" smtClean="0"/>
              <a:t>3/4/2021</a:t>
            </a:fld>
            <a:endParaRPr lang="en-US"/>
          </a:p>
        </p:txBody>
      </p:sp>
      <p:sp>
        <p:nvSpPr>
          <p:cNvPr id="4" name="Footer Placeholder 3">
            <a:extLst>
              <a:ext uri="{FF2B5EF4-FFF2-40B4-BE49-F238E27FC236}">
                <a16:creationId xmlns:a16="http://schemas.microsoft.com/office/drawing/2014/main" id="{7D739B90-5D50-4424-B51D-53C39162186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6F9286-3A00-4D3C-A3F0-50AC9045C4E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802712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33BE2-665A-42DA-A3B7-835F81A3F46B}"/>
              </a:ext>
            </a:extLst>
          </p:cNvPr>
          <p:cNvSpPr>
            <a:spLocks noGrp="1"/>
          </p:cNvSpPr>
          <p:nvPr>
            <p:ph type="dt" sz="half" idx="10"/>
          </p:nvPr>
        </p:nvSpPr>
        <p:spPr/>
        <p:txBody>
          <a:bodyPr/>
          <a:lstStyle/>
          <a:p>
            <a:fld id="{F06048FA-06AB-4884-A69B-986B96E68A24}" type="datetime1">
              <a:rPr lang="en-US" smtClean="0"/>
              <a:t>3/4/2021</a:t>
            </a:fld>
            <a:endParaRPr lang="en-US"/>
          </a:p>
        </p:txBody>
      </p:sp>
      <p:sp>
        <p:nvSpPr>
          <p:cNvPr id="3" name="Footer Placeholder 2">
            <a:extLst>
              <a:ext uri="{FF2B5EF4-FFF2-40B4-BE49-F238E27FC236}">
                <a16:creationId xmlns:a16="http://schemas.microsoft.com/office/drawing/2014/main" id="{634DBCBD-AD42-432D-ABA9-20D616AF3E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140251-3596-4673-B24B-59A6F9ED8FB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403185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A81A1-6D8E-4DD6-8E49-DABDE6D107E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693F18F-F78D-4A31-A6BC-6552105BCF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582C2F4-BDF4-4A4F-AA3D-52692932C2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13850F-5C87-4F08-9658-EAF049B60EB0}"/>
              </a:ext>
            </a:extLst>
          </p:cNvPr>
          <p:cNvSpPr>
            <a:spLocks noGrp="1"/>
          </p:cNvSpPr>
          <p:nvPr>
            <p:ph type="dt" sz="half" idx="10"/>
          </p:nvPr>
        </p:nvSpPr>
        <p:spPr/>
        <p:txBody>
          <a:bodyPr/>
          <a:lstStyle/>
          <a:p>
            <a:fld id="{50DB7ABA-0172-4F9C-889D-567164F66BCD}" type="datetime1">
              <a:rPr lang="en-US" smtClean="0"/>
              <a:t>3/4/2021</a:t>
            </a:fld>
            <a:endParaRPr lang="en-US"/>
          </a:p>
        </p:txBody>
      </p:sp>
      <p:sp>
        <p:nvSpPr>
          <p:cNvPr id="6" name="Footer Placeholder 5">
            <a:extLst>
              <a:ext uri="{FF2B5EF4-FFF2-40B4-BE49-F238E27FC236}">
                <a16:creationId xmlns:a16="http://schemas.microsoft.com/office/drawing/2014/main" id="{210BCE9A-A746-4439-B5D3-966FBC8E5FC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1D3B51-AA2E-4AA1-8062-A0D476D80CC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538586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2CF7-F453-4B3E-9510-D747979878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3E2A1B9-8A2A-4B49-8B79-76D3EEB36B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D9FEA03-0EC4-4085-AE63-4AA492D61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AD5B-0DEA-4C6F-94D2-FAA99F2E5DA9}"/>
              </a:ext>
            </a:extLst>
          </p:cNvPr>
          <p:cNvSpPr>
            <a:spLocks noGrp="1"/>
          </p:cNvSpPr>
          <p:nvPr>
            <p:ph type="dt" sz="half" idx="10"/>
          </p:nvPr>
        </p:nvSpPr>
        <p:spPr/>
        <p:txBody>
          <a:bodyPr/>
          <a:lstStyle/>
          <a:p>
            <a:fld id="{78AC6A5B-8AE7-4A41-B5A7-9ADC6686DC18}" type="datetime1">
              <a:rPr lang="en-US" smtClean="0"/>
              <a:t>3/4/2021</a:t>
            </a:fld>
            <a:endParaRPr lang="en-US"/>
          </a:p>
        </p:txBody>
      </p:sp>
      <p:sp>
        <p:nvSpPr>
          <p:cNvPr id="6" name="Footer Placeholder 5">
            <a:extLst>
              <a:ext uri="{FF2B5EF4-FFF2-40B4-BE49-F238E27FC236}">
                <a16:creationId xmlns:a16="http://schemas.microsoft.com/office/drawing/2014/main" id="{F0DC6744-7CBA-4A1D-8F87-10699F9812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AD9048-35FF-4BE9-8157-BE4BAA1C7251}"/>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363082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BDD2-E186-4F25-8FDE-D1E875E9C3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18CC5B-A7E0-48B1-8329-6533AC76E7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905B1B-77FE-4BFC-BF87-87DA989F0082}"/>
              </a:ext>
            </a:extLst>
          </p:cNvPr>
          <p:cNvSpPr>
            <a:spLocks noGrp="1"/>
          </p:cNvSpPr>
          <p:nvPr>
            <p:ph type="dt" sz="half" idx="10"/>
          </p:nvPr>
        </p:nvSpPr>
        <p:spPr/>
        <p:txBody>
          <a:bodyPr/>
          <a:lstStyle/>
          <a:p>
            <a:fld id="{4C559632-1575-4E14-B53B-3DC3D5ED3947}" type="datetime1">
              <a:rPr lang="en-US" smtClean="0"/>
              <a:t>3/4/2021</a:t>
            </a:fld>
            <a:endParaRPr lang="en-US"/>
          </a:p>
        </p:txBody>
      </p:sp>
      <p:sp>
        <p:nvSpPr>
          <p:cNvPr id="5" name="Footer Placeholder 4">
            <a:extLst>
              <a:ext uri="{FF2B5EF4-FFF2-40B4-BE49-F238E27FC236}">
                <a16:creationId xmlns:a16="http://schemas.microsoft.com/office/drawing/2014/main" id="{3118531E-1B90-4631-BD37-4BB1DBFABF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38A55E8-88DC-4280-8E04-FF50FF8EDB5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785185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60633D-90E4-4F5A-9EBF-DDEC2B0B47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DDD3065-FA3D-42C8-BFDA-967C87F4F2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DC126F-38E2-4425-861F-98ED432284BA}"/>
              </a:ext>
            </a:extLst>
          </p:cNvPr>
          <p:cNvSpPr>
            <a:spLocks noGrp="1"/>
          </p:cNvSpPr>
          <p:nvPr>
            <p:ph type="dt" sz="half" idx="10"/>
          </p:nvPr>
        </p:nvSpPr>
        <p:spPr/>
        <p:txBody>
          <a:bodyPr/>
          <a:lstStyle/>
          <a:p>
            <a:fld id="{CC4A6868-2568-4CC9-B302-F37117B01A6E}" type="datetime1">
              <a:rPr lang="en-US" smtClean="0"/>
              <a:t>3/4/2021</a:t>
            </a:fld>
            <a:endParaRPr lang="en-US"/>
          </a:p>
        </p:txBody>
      </p:sp>
      <p:sp>
        <p:nvSpPr>
          <p:cNvPr id="5" name="Footer Placeholder 4">
            <a:extLst>
              <a:ext uri="{FF2B5EF4-FFF2-40B4-BE49-F238E27FC236}">
                <a16:creationId xmlns:a16="http://schemas.microsoft.com/office/drawing/2014/main" id="{CA9645D8-F22A-4354-A8B3-96E8A2D232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9E2295-A616-4D57-8800-7B7E213A8CC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691479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ABF38A-8A0D-492E-BD20-6CF4D46B50BD}"/>
              </a:ext>
              <a:ext uri="{C183D7F6-B498-43B3-948B-1728B52AA6E4}">
                <adec:decorative xmlns:adec="http://schemas.microsoft.com/office/drawing/2017/decorative" val="1"/>
              </a:ext>
            </a:extLst>
          </p:cNvPr>
          <p:cNvSpPr/>
          <p:nvPr/>
        </p:nvSpPr>
        <p:spPr>
          <a:xfrm>
            <a:off x="0" y="0"/>
            <a:ext cx="12192000" cy="6858004"/>
          </a:xfrm>
          <a:prstGeom prst="rect">
            <a:avLst/>
          </a:prstGeom>
          <a:solidFill>
            <a:schemeClr val="bg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 name="Title Placeholder 1">
            <a:extLst>
              <a:ext uri="{FF2B5EF4-FFF2-40B4-BE49-F238E27FC236}">
                <a16:creationId xmlns:a16="http://schemas.microsoft.com/office/drawing/2014/main" id="{E9984D45-0ED3-4D03-8E44-5E355C9134F1}"/>
              </a:ext>
            </a:extLst>
          </p:cNvPr>
          <p:cNvSpPr>
            <a:spLocks noGrp="1"/>
          </p:cNvSpPr>
          <p:nvPr>
            <p:ph type="title"/>
          </p:nvPr>
        </p:nvSpPr>
        <p:spPr>
          <a:xfrm>
            <a:off x="458694" y="425450"/>
            <a:ext cx="11274612"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F687D6E-D1E9-489C-9AA9-3575C39BAA0B}"/>
              </a:ext>
            </a:extLst>
          </p:cNvPr>
          <p:cNvSpPr>
            <a:spLocks noGrp="1"/>
          </p:cNvSpPr>
          <p:nvPr>
            <p:ph type="body" idx="1"/>
          </p:nvPr>
        </p:nvSpPr>
        <p:spPr>
          <a:xfrm>
            <a:off x="458694" y="1949450"/>
            <a:ext cx="11274612" cy="4195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6364E9C-08EE-4B1B-B3FC-D6D997F4EA38}"/>
              </a:ext>
            </a:extLst>
          </p:cNvPr>
          <p:cNvSpPr>
            <a:spLocks noGrp="1"/>
          </p:cNvSpPr>
          <p:nvPr>
            <p:ph type="dt" sz="half" idx="2"/>
          </p:nvPr>
        </p:nvSpPr>
        <p:spPr>
          <a:xfrm>
            <a:off x="458694" y="6416675"/>
            <a:ext cx="2743200" cy="365125"/>
          </a:xfrm>
          <a:prstGeom prst="rect">
            <a:avLst/>
          </a:prstGeom>
        </p:spPr>
        <p:txBody>
          <a:bodyPr vert="horz" lIns="91440" tIns="45720" rIns="91440" bIns="45720" rtlCol="0" anchor="ctr"/>
          <a:lstStyle>
            <a:lvl1pPr algn="l">
              <a:defRPr sz="900">
                <a:solidFill>
                  <a:schemeClr val="tx1">
                    <a:alpha val="60000"/>
                  </a:schemeClr>
                </a:solidFill>
                <a:latin typeface="+mn-lt"/>
              </a:defRPr>
            </a:lvl1pPr>
          </a:lstStyle>
          <a:p>
            <a:fld id="{57E0CF6C-748E-4B7A-BC8B-3011EF78ED13}" type="datetime1">
              <a:rPr lang="en-US" smtClean="0"/>
              <a:pPr/>
              <a:t>3/4/2021</a:t>
            </a:fld>
            <a:endParaRPr lang="en-US" dirty="0"/>
          </a:p>
        </p:txBody>
      </p:sp>
      <p:sp>
        <p:nvSpPr>
          <p:cNvPr id="5" name="Footer Placeholder 4">
            <a:extLst>
              <a:ext uri="{FF2B5EF4-FFF2-40B4-BE49-F238E27FC236}">
                <a16:creationId xmlns:a16="http://schemas.microsoft.com/office/drawing/2014/main" id="{BAB0A1F1-38FE-4C27-81E6-A43A54793FC3}"/>
              </a:ext>
            </a:extLst>
          </p:cNvPr>
          <p:cNvSpPr>
            <a:spLocks noGrp="1"/>
          </p:cNvSpPr>
          <p:nvPr>
            <p:ph type="ftr" sz="quarter" idx="3"/>
          </p:nvPr>
        </p:nvSpPr>
        <p:spPr>
          <a:xfrm>
            <a:off x="4038600" y="6416675"/>
            <a:ext cx="4114800" cy="365125"/>
          </a:xfrm>
          <a:prstGeom prst="rect">
            <a:avLst/>
          </a:prstGeom>
        </p:spPr>
        <p:txBody>
          <a:bodyPr vert="horz" lIns="91440" tIns="45720" rIns="91440" bIns="45720" rtlCol="0" anchor="ctr"/>
          <a:lstStyle>
            <a:lvl1pPr algn="ctr">
              <a:defRPr sz="900">
                <a:solidFill>
                  <a:schemeClr val="tx1">
                    <a:alpha val="60000"/>
                  </a:schemeClr>
                </a:solidFill>
                <a:latin typeface="+mn-lt"/>
              </a:defRPr>
            </a:lvl1pPr>
          </a:lstStyle>
          <a:p>
            <a:endParaRPr lang="en-US" dirty="0">
              <a:solidFill>
                <a:schemeClr val="tx1">
                  <a:alpha val="60000"/>
                </a:schemeClr>
              </a:solidFill>
            </a:endParaRPr>
          </a:p>
        </p:txBody>
      </p:sp>
      <p:sp>
        <p:nvSpPr>
          <p:cNvPr id="6" name="Slide Number Placeholder 5">
            <a:extLst>
              <a:ext uri="{FF2B5EF4-FFF2-40B4-BE49-F238E27FC236}">
                <a16:creationId xmlns:a16="http://schemas.microsoft.com/office/drawing/2014/main" id="{5E26B39A-FFD8-42EF-ADC7-7DB3B302F8B2}"/>
              </a:ext>
            </a:extLst>
          </p:cNvPr>
          <p:cNvSpPr>
            <a:spLocks noGrp="1"/>
          </p:cNvSpPr>
          <p:nvPr>
            <p:ph type="sldNum" sz="quarter" idx="4"/>
          </p:nvPr>
        </p:nvSpPr>
        <p:spPr>
          <a:xfrm>
            <a:off x="8990106" y="6416675"/>
            <a:ext cx="2743200" cy="365125"/>
          </a:xfrm>
          <a:prstGeom prst="rect">
            <a:avLst/>
          </a:prstGeom>
        </p:spPr>
        <p:txBody>
          <a:bodyPr vert="horz" lIns="91440" tIns="45720" rIns="91440" bIns="45720" rtlCol="0" anchor="ctr"/>
          <a:lstStyle>
            <a:lvl1pPr algn="r">
              <a:defRPr sz="900">
                <a:solidFill>
                  <a:schemeClr val="tx1">
                    <a:alpha val="60000"/>
                  </a:schemeClr>
                </a:solidFill>
                <a:latin typeface="+mn-lt"/>
              </a:defRPr>
            </a:lvl1pPr>
          </a:lstStyle>
          <a:p>
            <a:fld id="{73B850FF-6169-4056-8077-06FFA93A5366}" type="slidenum">
              <a:rPr lang="en-US" smtClean="0"/>
              <a:pPr/>
              <a:t>‹#›</a:t>
            </a:fld>
            <a:endParaRPr lang="en-US" dirty="0"/>
          </a:p>
        </p:txBody>
      </p:sp>
      <p:pic>
        <p:nvPicPr>
          <p:cNvPr id="14" name="Picture 13" descr="A picture containing sitting&#10;&#10;Description automatically generated">
            <a:extLst>
              <a:ext uri="{FF2B5EF4-FFF2-40B4-BE49-F238E27FC236}">
                <a16:creationId xmlns:a16="http://schemas.microsoft.com/office/drawing/2014/main" id="{BC526B7A-4801-4FD1-95C8-03AF22629E87}"/>
              </a:ext>
            </a:extLst>
          </p:cNvPr>
          <p:cNvPicPr>
            <a:picLocks noChangeAspect="1"/>
          </p:cNvPicPr>
          <p:nvPr/>
        </p:nvPicPr>
        <p:blipFill>
          <a:blip r:embed="rId13">
            <a:alphaModFix amt="10000"/>
            <a:extLst>
              <a:ext uri="{28A0092B-C50C-407E-A947-70E740481C1C}">
                <a14:useLocalDpi xmlns:a14="http://schemas.microsoft.com/office/drawing/2010/main" val="0"/>
              </a:ext>
            </a:extLst>
          </a:blip>
          <a:stretch>
            <a:fillRect/>
          </a:stretch>
        </p:blipFill>
        <p:spPr>
          <a:xfrm>
            <a:off x="8534400" y="0"/>
            <a:ext cx="3654612" cy="4575348"/>
          </a:xfrm>
          <a:prstGeom prst="rect">
            <a:avLst/>
          </a:prstGeom>
        </p:spPr>
      </p:pic>
    </p:spTree>
    <p:extLst>
      <p:ext uri="{BB962C8B-B14F-4D97-AF65-F5344CB8AC3E}">
        <p14:creationId xmlns:p14="http://schemas.microsoft.com/office/powerpoint/2010/main" val="209084722"/>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75" r:id="rId3"/>
    <p:sldLayoutId id="2147483676" r:id="rId4"/>
    <p:sldLayoutId id="2147483677" r:id="rId5"/>
    <p:sldLayoutId id="2147483678" r:id="rId6"/>
    <p:sldLayoutId id="2147483679" r:id="rId7"/>
    <p:sldLayoutId id="2147483683" r:id="rId8"/>
    <p:sldLayoutId id="2147483680" r:id="rId9"/>
    <p:sldLayoutId id="2147483681" r:id="rId10"/>
    <p:sldLayoutId id="2147483682" r:id="rId11"/>
  </p:sldLayoutIdLst>
  <p:hf sldNum="0" hdr="0" ftr="0" dt="0"/>
  <p:txStyles>
    <p:titleStyle>
      <a:lvl1pPr algn="l" defTabSz="914400" rtl="0" eaLnBrk="1" latinLnBrk="0" hangingPunct="1">
        <a:lnSpc>
          <a:spcPct val="100000"/>
        </a:lnSpc>
        <a:spcBef>
          <a:spcPct val="0"/>
        </a:spcBef>
        <a:buNone/>
        <a:defRPr sz="4400" b="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1"/>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Clr>
          <a:schemeClr val="accent1"/>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Clr>
          <a:schemeClr val="accent1"/>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5" name="Picture 3">
            <a:extLst>
              <a:ext uri="{FF2B5EF4-FFF2-40B4-BE49-F238E27FC236}">
                <a16:creationId xmlns:a16="http://schemas.microsoft.com/office/drawing/2014/main" id="{556F0032-1F6D-4E0F-938A-B9AF7AED4186}"/>
              </a:ext>
            </a:extLst>
          </p:cNvPr>
          <p:cNvPicPr>
            <a:picLocks noChangeAspect="1"/>
          </p:cNvPicPr>
          <p:nvPr/>
        </p:nvPicPr>
        <p:blipFill rotWithShape="1">
          <a:blip r:embed="rId2">
            <a:alphaModFix amt="60000"/>
          </a:blip>
          <a:srcRect t="5912" r="-1" b="6534"/>
          <a:stretch/>
        </p:blipFill>
        <p:spPr>
          <a:xfrm>
            <a:off x="3048" y="10"/>
            <a:ext cx="12188952" cy="6856614"/>
          </a:xfrm>
          <a:prstGeom prst="rect">
            <a:avLst/>
          </a:prstGeom>
        </p:spPr>
      </p:pic>
      <p:sp>
        <p:nvSpPr>
          <p:cNvPr id="2" name="Title 1">
            <a:extLst>
              <a:ext uri="{FF2B5EF4-FFF2-40B4-BE49-F238E27FC236}">
                <a16:creationId xmlns:a16="http://schemas.microsoft.com/office/drawing/2014/main" id="{020B9A03-A7D2-4914-8219-F2316FE6C390}"/>
              </a:ext>
            </a:extLst>
          </p:cNvPr>
          <p:cNvSpPr>
            <a:spLocks noGrp="1"/>
          </p:cNvSpPr>
          <p:nvPr>
            <p:ph type="title"/>
          </p:nvPr>
        </p:nvSpPr>
        <p:spPr/>
        <p:txBody>
          <a:bodyPr anchor="b">
            <a:normAutofit/>
          </a:bodyPr>
          <a:lstStyle/>
          <a:p>
            <a:r>
              <a:rPr lang="en-GB" sz="5200">
                <a:solidFill>
                  <a:srgbClr val="FFFFFF"/>
                </a:solidFill>
              </a:rPr>
              <a:t>Kensuke’s Kingdom</a:t>
            </a:r>
          </a:p>
        </p:txBody>
      </p:sp>
    </p:spTree>
    <p:extLst>
      <p:ext uri="{BB962C8B-B14F-4D97-AF65-F5344CB8AC3E}">
        <p14:creationId xmlns:p14="http://schemas.microsoft.com/office/powerpoint/2010/main" val="3781754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3BF9D-FA76-4E4F-AF8D-09334490608C}"/>
              </a:ext>
            </a:extLst>
          </p:cNvPr>
          <p:cNvSpPr>
            <a:spLocks noGrp="1"/>
          </p:cNvSpPr>
          <p:nvPr>
            <p:ph type="title"/>
          </p:nvPr>
        </p:nvSpPr>
        <p:spPr>
          <a:xfrm>
            <a:off x="458694" y="365760"/>
            <a:ext cx="11274612" cy="6035040"/>
          </a:xfrm>
        </p:spPr>
        <p:txBody>
          <a:bodyPr>
            <a:normAutofit fontScale="90000"/>
          </a:bodyPr>
          <a:lstStyle/>
          <a:p>
            <a:r>
              <a:rPr lang="en-US" sz="4400" b="1" dirty="0">
                <a:effectLst/>
              </a:rPr>
              <a:t>In Kensuke’s Kingdom we never find out what Michael’s parents did or felt when they </a:t>
            </a:r>
            <a:r>
              <a:rPr lang="en-US" sz="4400" b="1" dirty="0" err="1">
                <a:effectLst/>
              </a:rPr>
              <a:t>realised</a:t>
            </a:r>
            <a:r>
              <a:rPr lang="en-US" sz="4400" b="1" dirty="0">
                <a:effectLst/>
              </a:rPr>
              <a:t> he had gone overboard because the story follows Michael. </a:t>
            </a:r>
            <a:br>
              <a:rPr lang="en-US" sz="4400" b="1" dirty="0">
                <a:effectLst/>
              </a:rPr>
            </a:br>
            <a:br>
              <a:rPr lang="en-US" sz="4400" b="1" dirty="0">
                <a:effectLst/>
              </a:rPr>
            </a:br>
            <a:br>
              <a:rPr lang="en-US" sz="4400" b="1" dirty="0">
                <a:effectLst/>
              </a:rPr>
            </a:br>
            <a:r>
              <a:rPr lang="en-US" sz="4400" b="1" dirty="0">
                <a:effectLst/>
              </a:rPr>
              <a:t> Imagine you are writing the story of what his parents did and how they reacted when they </a:t>
            </a:r>
            <a:r>
              <a:rPr lang="en-US" sz="4400" b="1" dirty="0" err="1">
                <a:effectLst/>
              </a:rPr>
              <a:t>realised</a:t>
            </a:r>
            <a:r>
              <a:rPr lang="en-US" sz="4400" b="1" dirty="0">
                <a:effectLst/>
              </a:rPr>
              <a:t> he was gone…</a:t>
            </a:r>
            <a:br>
              <a:rPr lang="en-US" sz="4400" b="1" dirty="0">
                <a:effectLst/>
              </a:rPr>
            </a:br>
            <a:endParaRPr lang="en-GB" dirty="0"/>
          </a:p>
        </p:txBody>
      </p:sp>
    </p:spTree>
    <p:extLst>
      <p:ext uri="{BB962C8B-B14F-4D97-AF65-F5344CB8AC3E}">
        <p14:creationId xmlns:p14="http://schemas.microsoft.com/office/powerpoint/2010/main" val="817324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8249B026-BA76-4FA2-BDB4-C7580FAA0C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7280" y="220663"/>
            <a:ext cx="9987280" cy="6393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71536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8334C-DEA8-491D-B84D-8480956B6016}"/>
              </a:ext>
            </a:extLst>
          </p:cNvPr>
          <p:cNvSpPr>
            <a:spLocks noGrp="1"/>
          </p:cNvSpPr>
          <p:nvPr>
            <p:ph type="title"/>
          </p:nvPr>
        </p:nvSpPr>
        <p:spPr>
          <a:xfrm>
            <a:off x="458694" y="365760"/>
            <a:ext cx="11274612" cy="4101465"/>
          </a:xfrm>
        </p:spPr>
        <p:txBody>
          <a:bodyPr>
            <a:normAutofit/>
          </a:bodyPr>
          <a:lstStyle/>
          <a:p>
            <a:pPr algn="ctr"/>
            <a:r>
              <a:rPr lang="en-GB" dirty="0"/>
              <a:t>Michael’s parents have decided to issue a Wanted Poster as they search for him.</a:t>
            </a:r>
            <a:br>
              <a:rPr lang="en-GB" dirty="0"/>
            </a:br>
            <a:br>
              <a:rPr lang="en-GB" dirty="0"/>
            </a:br>
            <a:r>
              <a:rPr lang="en-GB" dirty="0"/>
              <a:t>Q. What information would you expect to see?</a:t>
            </a:r>
          </a:p>
        </p:txBody>
      </p:sp>
    </p:spTree>
    <p:extLst>
      <p:ext uri="{BB962C8B-B14F-4D97-AF65-F5344CB8AC3E}">
        <p14:creationId xmlns:p14="http://schemas.microsoft.com/office/powerpoint/2010/main" val="2307781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ee the source image">
            <a:extLst>
              <a:ext uri="{FF2B5EF4-FFF2-40B4-BE49-F238E27FC236}">
                <a16:creationId xmlns:a16="http://schemas.microsoft.com/office/drawing/2014/main" id="{B11F2744-C409-4371-94CA-3FE95A62D66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300480" y="132080"/>
            <a:ext cx="9631680" cy="6573520"/>
          </a:xfrm>
          <a:prstGeom prst="rect">
            <a:avLst/>
          </a:prstGeom>
          <a:noFill/>
          <a:ln>
            <a:noFill/>
          </a:ln>
        </p:spPr>
      </p:pic>
    </p:spTree>
    <p:extLst>
      <p:ext uri="{BB962C8B-B14F-4D97-AF65-F5344CB8AC3E}">
        <p14:creationId xmlns:p14="http://schemas.microsoft.com/office/powerpoint/2010/main" val="512536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97AFD7-CCEC-49C2-B93A-A5EE5713205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635760" y="453072"/>
            <a:ext cx="8056880" cy="5951855"/>
          </a:xfrm>
          <a:prstGeom prst="rect">
            <a:avLst/>
          </a:prstGeom>
          <a:noFill/>
          <a:ln>
            <a:noFill/>
          </a:ln>
        </p:spPr>
      </p:pic>
    </p:spTree>
    <p:extLst>
      <p:ext uri="{BB962C8B-B14F-4D97-AF65-F5344CB8AC3E}">
        <p14:creationId xmlns:p14="http://schemas.microsoft.com/office/powerpoint/2010/main" val="2621243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8EEF101-1352-48C7-9832-3753B8EDACD5}"/>
              </a:ext>
            </a:extLst>
          </p:cNvPr>
          <p:cNvPicPr/>
          <p:nvPr/>
        </p:nvPicPr>
        <p:blipFill>
          <a:blip r:embed="rId2"/>
          <a:stretch>
            <a:fillRect/>
          </a:stretch>
        </p:blipFill>
        <p:spPr>
          <a:xfrm>
            <a:off x="1330960" y="406400"/>
            <a:ext cx="9773920" cy="6177280"/>
          </a:xfrm>
          <a:prstGeom prst="rect">
            <a:avLst/>
          </a:prstGeom>
        </p:spPr>
      </p:pic>
    </p:spTree>
    <p:extLst>
      <p:ext uri="{BB962C8B-B14F-4D97-AF65-F5344CB8AC3E}">
        <p14:creationId xmlns:p14="http://schemas.microsoft.com/office/powerpoint/2010/main" val="32321330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5DDB3-D815-4F54-99EC-16595C6AFE40}"/>
              </a:ext>
            </a:extLst>
          </p:cNvPr>
          <p:cNvSpPr>
            <a:spLocks noGrp="1"/>
          </p:cNvSpPr>
          <p:nvPr>
            <p:ph type="title"/>
          </p:nvPr>
        </p:nvSpPr>
        <p:spPr>
          <a:xfrm>
            <a:off x="458694" y="365759"/>
            <a:ext cx="11274612" cy="5930265"/>
          </a:xfrm>
        </p:spPr>
        <p:txBody>
          <a:bodyPr>
            <a:normAutofit fontScale="90000"/>
          </a:bodyPr>
          <a:lstStyle/>
          <a:p>
            <a:pPr algn="ctr"/>
            <a:r>
              <a:rPr lang="en-GB" b="1" u="sng" dirty="0"/>
              <a:t>Independent Activity</a:t>
            </a:r>
            <a:br>
              <a:rPr lang="en-GB" b="1" u="sng" dirty="0"/>
            </a:br>
            <a:br>
              <a:rPr lang="en-GB" u="sng" dirty="0"/>
            </a:br>
            <a:r>
              <a:rPr lang="en-GB" dirty="0"/>
              <a:t>Your task is to create a missing poster that could be used by  Michael’s parents. Be sure to include as much detail as possible about Michael and the circumstances surrounding his disappearance. </a:t>
            </a:r>
            <a:br>
              <a:rPr lang="en-GB" b="1" dirty="0"/>
            </a:br>
            <a:br>
              <a:rPr lang="en-GB" b="1" dirty="0"/>
            </a:br>
            <a:br>
              <a:rPr lang="en-GB" b="1" dirty="0"/>
            </a:br>
            <a:endParaRPr lang="en-GB" b="1" dirty="0"/>
          </a:p>
        </p:txBody>
      </p:sp>
    </p:spTree>
    <p:extLst>
      <p:ext uri="{BB962C8B-B14F-4D97-AF65-F5344CB8AC3E}">
        <p14:creationId xmlns:p14="http://schemas.microsoft.com/office/powerpoint/2010/main" val="2488226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82604-504A-4F20-A025-0C10AB35009E}"/>
              </a:ext>
            </a:extLst>
          </p:cNvPr>
          <p:cNvSpPr>
            <a:spLocks noGrp="1"/>
          </p:cNvSpPr>
          <p:nvPr>
            <p:ph type="ctrTitle"/>
          </p:nvPr>
        </p:nvSpPr>
        <p:spPr>
          <a:xfrm>
            <a:off x="361951" y="365761"/>
            <a:ext cx="11249024" cy="843279"/>
          </a:xfrm>
        </p:spPr>
        <p:txBody>
          <a:bodyPr>
            <a:normAutofit/>
          </a:bodyPr>
          <a:lstStyle/>
          <a:p>
            <a:pPr algn="ctr"/>
            <a:r>
              <a:rPr lang="en-GB" b="1" dirty="0"/>
              <a:t>Steps to Success- Remember to include…</a:t>
            </a:r>
          </a:p>
        </p:txBody>
      </p:sp>
      <p:sp>
        <p:nvSpPr>
          <p:cNvPr id="3" name="Subtitle 2">
            <a:extLst>
              <a:ext uri="{FF2B5EF4-FFF2-40B4-BE49-F238E27FC236}">
                <a16:creationId xmlns:a16="http://schemas.microsoft.com/office/drawing/2014/main" id="{F9BA9922-EF0C-44B8-A72F-3C920C706EBF}"/>
              </a:ext>
            </a:extLst>
          </p:cNvPr>
          <p:cNvSpPr>
            <a:spLocks noGrp="1"/>
          </p:cNvSpPr>
          <p:nvPr>
            <p:ph type="subTitle" idx="1"/>
          </p:nvPr>
        </p:nvSpPr>
        <p:spPr>
          <a:xfrm>
            <a:off x="1524000" y="1483360"/>
            <a:ext cx="9144000" cy="5100320"/>
          </a:xfrm>
        </p:spPr>
        <p:txBody>
          <a:bodyPr>
            <a:normAutofit fontScale="92500" lnSpcReduction="10000"/>
          </a:bodyPr>
          <a:lstStyle/>
          <a:p>
            <a:pPr marL="342900" indent="-342900" algn="l">
              <a:buFont typeface="Arial" panose="020B0604020202020204" pitchFamily="34" charset="0"/>
              <a:buChar char="•"/>
            </a:pPr>
            <a:r>
              <a:rPr lang="en-GB" b="1" dirty="0"/>
              <a:t>Date of birth</a:t>
            </a:r>
          </a:p>
          <a:p>
            <a:pPr marL="342900" indent="-342900" algn="l">
              <a:buFont typeface="Arial" panose="020B0604020202020204" pitchFamily="34" charset="0"/>
              <a:buChar char="•"/>
            </a:pPr>
            <a:r>
              <a:rPr lang="en-GB" b="1" dirty="0"/>
              <a:t>Missing from</a:t>
            </a:r>
          </a:p>
          <a:p>
            <a:pPr marL="342900" indent="-342900" algn="l">
              <a:buFont typeface="Arial" panose="020B0604020202020204" pitchFamily="34" charset="0"/>
              <a:buChar char="•"/>
            </a:pPr>
            <a:r>
              <a:rPr lang="en-GB" b="1" dirty="0"/>
              <a:t>Gender</a:t>
            </a:r>
          </a:p>
          <a:p>
            <a:pPr marL="342900" indent="-342900" algn="l">
              <a:buFont typeface="Arial" panose="020B0604020202020204" pitchFamily="34" charset="0"/>
              <a:buChar char="•"/>
            </a:pPr>
            <a:r>
              <a:rPr lang="en-GB" b="1" dirty="0"/>
              <a:t>Race</a:t>
            </a:r>
          </a:p>
          <a:p>
            <a:pPr marL="342900" indent="-342900" algn="l">
              <a:buFont typeface="Arial" panose="020B0604020202020204" pitchFamily="34" charset="0"/>
              <a:buChar char="•"/>
            </a:pPr>
            <a:r>
              <a:rPr lang="en-GB" b="1" dirty="0"/>
              <a:t>Hair</a:t>
            </a:r>
          </a:p>
          <a:p>
            <a:pPr marL="342900" indent="-342900" algn="l">
              <a:buFont typeface="Arial" panose="020B0604020202020204" pitchFamily="34" charset="0"/>
              <a:buChar char="•"/>
            </a:pPr>
            <a:r>
              <a:rPr lang="en-GB" b="1" dirty="0"/>
              <a:t>Eyes</a:t>
            </a:r>
          </a:p>
          <a:p>
            <a:pPr marL="342900" indent="-342900" algn="l">
              <a:buFont typeface="Arial" panose="020B0604020202020204" pitchFamily="34" charset="0"/>
              <a:buChar char="•"/>
            </a:pPr>
            <a:r>
              <a:rPr lang="en-GB" b="1" dirty="0"/>
              <a:t>Height</a:t>
            </a:r>
          </a:p>
          <a:p>
            <a:pPr marL="342900" indent="-342900" algn="l">
              <a:buFont typeface="Arial" panose="020B0604020202020204" pitchFamily="34" charset="0"/>
              <a:buChar char="•"/>
            </a:pPr>
            <a:r>
              <a:rPr lang="en-GB" b="1" dirty="0"/>
              <a:t>Weight</a:t>
            </a:r>
          </a:p>
          <a:p>
            <a:pPr marL="342900" indent="-342900" algn="l">
              <a:buFont typeface="Arial" panose="020B0604020202020204" pitchFamily="34" charset="0"/>
              <a:buChar char="•"/>
            </a:pPr>
            <a:r>
              <a:rPr lang="en-GB" b="1" dirty="0"/>
              <a:t>Missing from</a:t>
            </a:r>
          </a:p>
          <a:p>
            <a:pPr marL="342900" indent="-342900" algn="l">
              <a:buFont typeface="Arial" panose="020B0604020202020204" pitchFamily="34" charset="0"/>
              <a:buChar char="•"/>
            </a:pPr>
            <a:r>
              <a:rPr lang="en-GB" b="1" dirty="0"/>
              <a:t>Identifying characteristics</a:t>
            </a:r>
          </a:p>
          <a:p>
            <a:pPr marL="342900" indent="-342900" algn="l">
              <a:buFont typeface="Arial" panose="020B0604020202020204" pitchFamily="34" charset="0"/>
              <a:buChar char="•"/>
            </a:pPr>
            <a:r>
              <a:rPr lang="en-GB" b="1" dirty="0"/>
              <a:t>Circumstances leading up to disappearance</a:t>
            </a:r>
          </a:p>
          <a:p>
            <a:pPr marL="342900" indent="-342900" algn="l">
              <a:buFont typeface="Arial" panose="020B0604020202020204" pitchFamily="34" charset="0"/>
              <a:buChar char="•"/>
            </a:pPr>
            <a:r>
              <a:rPr lang="en-GB" b="1" dirty="0"/>
              <a:t>Who to contact with information of Michael</a:t>
            </a:r>
          </a:p>
        </p:txBody>
      </p:sp>
    </p:spTree>
    <p:extLst>
      <p:ext uri="{BB962C8B-B14F-4D97-AF65-F5344CB8AC3E}">
        <p14:creationId xmlns:p14="http://schemas.microsoft.com/office/powerpoint/2010/main" val="4293269667"/>
      </p:ext>
    </p:extLst>
  </p:cSld>
  <p:clrMapOvr>
    <a:masterClrMapping/>
  </p:clrMapOvr>
</p:sld>
</file>

<file path=ppt/theme/theme1.xml><?xml version="1.0" encoding="utf-8"?>
<a:theme xmlns:a="http://schemas.openxmlformats.org/drawingml/2006/main" name="DappledVTI">
  <a:themeElements>
    <a:clrScheme name="AnalogousFromLightSeedRightStep">
      <a:dk1>
        <a:srgbClr val="000000"/>
      </a:dk1>
      <a:lt1>
        <a:srgbClr val="FFFFFF"/>
      </a:lt1>
      <a:dk2>
        <a:srgbClr val="243541"/>
      </a:dk2>
      <a:lt2>
        <a:srgbClr val="E8E2E2"/>
      </a:lt2>
      <a:accent1>
        <a:srgbClr val="36B0B1"/>
      </a:accent1>
      <a:accent2>
        <a:srgbClr val="4EA8EB"/>
      </a:accent2>
      <a:accent3>
        <a:srgbClr val="6E82EE"/>
      </a:accent3>
      <a:accent4>
        <a:srgbClr val="774EEB"/>
      </a:accent4>
      <a:accent5>
        <a:srgbClr val="C56EEE"/>
      </a:accent5>
      <a:accent6>
        <a:srgbClr val="EB4EDC"/>
      </a:accent6>
      <a:hlink>
        <a:srgbClr val="AE6A69"/>
      </a:hlink>
      <a:folHlink>
        <a:srgbClr val="7F7F7F"/>
      </a:folHlink>
    </a:clrScheme>
    <a:fontScheme name="Custom 67">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ppledVTI" id="{204FEFAB-F02B-4FE8-B509-C50A618B972D}" vid="{7EAEADA8-5A8E-45B2-B0E4-448EC7E7A94F}"/>
    </a:ext>
  </a:extLst>
</a:theme>
</file>

<file path=docProps/app.xml><?xml version="1.0" encoding="utf-8"?>
<Properties xmlns="http://schemas.openxmlformats.org/officeDocument/2006/extended-properties" xmlns:vt="http://schemas.openxmlformats.org/officeDocument/2006/docPropsVTypes">
  <TotalTime>22</TotalTime>
  <Words>157</Words>
  <Application>Microsoft Office PowerPoint</Application>
  <PresentationFormat>Widescreen</PresentationFormat>
  <Paragraphs>17</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Avenir Next LT Pro</vt:lpstr>
      <vt:lpstr>AvenirNext LT Pro Medium</vt:lpstr>
      <vt:lpstr>Sabon Next LT</vt:lpstr>
      <vt:lpstr>DappledVTI</vt:lpstr>
      <vt:lpstr>Kensuke’s Kingdom</vt:lpstr>
      <vt:lpstr>In Kensuke’s Kingdom we never find out what Michael’s parents did or felt when they realised he had gone overboard because the story follows Michael.     Imagine you are writing the story of what his parents did and how they reacted when they realised he was gone… </vt:lpstr>
      <vt:lpstr>PowerPoint Presentation</vt:lpstr>
      <vt:lpstr>Michael’s parents have decided to issue a Wanted Poster as they search for him.  Q. What information would you expect to see?</vt:lpstr>
      <vt:lpstr>PowerPoint Presentation</vt:lpstr>
      <vt:lpstr>PowerPoint Presentation</vt:lpstr>
      <vt:lpstr>PowerPoint Presentation</vt:lpstr>
      <vt:lpstr>Independent Activity  Your task is to create a missing poster that could be used by  Michael’s parents. Be sure to include as much detail as possible about Michael and the circumstances surrounding his disappearance.    </vt:lpstr>
      <vt:lpstr>Steps to Success- Remember to include…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Kensuke’s Kingdom</dc:title>
  <dc:creator>meshak taylor</dc:creator>
  <cp:lastModifiedBy>meshak taylor</cp:lastModifiedBy>
  <cp:revision>3</cp:revision>
  <dcterms:created xsi:type="dcterms:W3CDTF">2021-03-04T17:16:25Z</dcterms:created>
  <dcterms:modified xsi:type="dcterms:W3CDTF">2021-03-04T17:39:23Z</dcterms:modified>
</cp:coreProperties>
</file>