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32F88-35DE-4DE8-88CE-CC90B2EF8C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C157B8-0308-4496-8605-5F4D56EFD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25101-D451-4AFC-B56F-A7FD71CED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F895E-6584-4FC4-AE69-A4A451C88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1E2AC3-26EC-4821-9E89-58C15F72B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50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A6816-B140-4CB8-92CA-64E5B8DD4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9F02F-1A84-4866-AF97-6A6564F0B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2177E-C508-4012-A3FA-1A8ABEF55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0B0724-F55C-4E66-8756-B0DC6E664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A1D52-1719-4042-B38B-5B9783AE5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8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76078-0213-409B-BA2D-7D570B82C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F0734-6CC1-4BC3-9648-F36A62909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A40B7-BD19-48F7-BF91-A1DA1C8C8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8A358-BFDC-476E-B9EA-811D59CF4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FE86D-BED5-4876-848D-EEE216A7F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15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4E50-5F17-4A89-AB72-23AABBB91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7A1B9-5F99-4B86-BFD3-381741124D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3F406F-CB73-4CB8-92B7-68CAC0940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F5F90D-DDCE-41B4-9773-16871010E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30B178-CBBE-46F1-9CE7-BA76BE54F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59D1BD-5309-4B7C-94EB-003A4E854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95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87F9C-9330-4587-9089-BCAF564A1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73A80-9528-468D-8BC6-AE07BA776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BA57E1-8E82-4C3A-A29A-AEEB88D84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F66603-4480-42AC-ACBD-9D9FA1F7E7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1E6AF8-1C60-449E-89D6-1A7E452DF2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EA9D57-672F-42E5-BCA3-B03D187B3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4ADB37-5595-4FEB-8391-309CB804A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7B3CC4-AAA8-400A-92F5-4B8A3A7EE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011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848B9-6FDF-421B-9A43-285AEDB6B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69BCE5-2DDA-45BC-97B0-38B9C6F70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24D775-D5A0-4CF5-85E8-92CA518EB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740557-FFBD-4D5E-A773-966BA9B19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75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24D731-C6B7-4EB0-B3AE-43700D89A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FA5E6A-FDF9-4156-A433-22D747DC2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2CBD9B-E666-4138-AA5A-0DA2E7798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092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A48E9-C0B6-459C-871F-B35BC70B1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484A3-4563-4FF2-9450-DDB1B7DF7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467EC-611D-4665-BF1D-1F9BE8D9D8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CF704-49FD-4161-AC60-24767D0FC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8B731-2C39-4A0F-AE41-626F96BFE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779F50-AC64-46E2-AF0C-FEF30F53D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17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941D8-25D5-4530-9F52-5E9089D3B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9E3464-2CA1-407C-91BE-4F74DF3BD7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2ED75-8E40-4602-8724-976B26C200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3D53F2-BD99-40E0-945F-A28DDEAD5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8EEA30-E535-4579-AF99-481A3E34A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8F5079-E1B3-4813-9484-4FAF06AE6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306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116D0-8A5D-45D1-BCA1-7E5D7379B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8E200D-49A4-4900-A21C-89C4B4863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07BF0-D25E-417B-B324-F06FDB618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EB4C5-4466-4FFF-AF5B-39479581A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7C0E8-E0CF-425F-8E7E-A07A9B9BD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480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F623BD-8278-4031-B76F-A9D5742231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0F472F-8B61-4E89-8088-05991B7F8D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774D1-2B07-49BF-8A0C-5C773D5D1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0BB89-8727-4618-AA58-A50719ABD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49C28C-B826-4CB7-BEDB-322DE6260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020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B55668-BDC3-4DEA-80EE-E42356506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D1BA15-C3E6-42D0-A4BC-F1C1D7128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448B9-08CF-4E8D-A934-C6A2390E1D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CF067-D768-4FBB-8D80-AD92D1505D50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F5E83-5D1E-4A6A-9995-60FD409E9E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C85EC5-9424-484C-81AE-FF8441B78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8DD6B-8137-4612-B942-64E5CA719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8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D179-4CF9-4741-ACC1-9C1DE38575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A37F05-F431-47C1-9089-DD83965708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81C115-D44F-4B0E-8078-4FE27A3F9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31557" y="1884766"/>
            <a:ext cx="8616073" cy="484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9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Naaila Ahmed</dc:creator>
  <cp:lastModifiedBy>Naaila Ahmed</cp:lastModifiedBy>
  <cp:revision>1</cp:revision>
  <dcterms:created xsi:type="dcterms:W3CDTF">2026-05-22T11:05:38Z</dcterms:created>
  <dcterms:modified xsi:type="dcterms:W3CDTF">2026-05-22T11:06:06Z</dcterms:modified>
</cp:coreProperties>
</file>