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4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DC7B25-EDD9-4D96-9AE9-7B7BE00E1B8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640A80D-D1DF-4051-8038-C75D743D733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AA7668-71B2-4F45-9219-13B3FA8C2E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5E1C7-492C-4A07-9A6D-17A5188727A7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1E25C0-B500-473A-B2EF-02F38E1FAC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D1D23A-6DF3-4D02-A57B-1366198E2E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B3BDF-FF21-4895-B8EB-8BAF4BED9B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3654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0DAF3D-C2D2-425B-BE8D-07D2B08FE9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94BEE9-2D8A-413A-AC25-44364AB1F7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BD205-2BA9-4742-99A1-5622E16AF2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5E1C7-492C-4A07-9A6D-17A5188727A7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DDFB90-9D0A-4C83-AEB0-19FD253A8C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54FA01-73DB-4B21-97E7-0D0D3A4F63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B3BDF-FF21-4895-B8EB-8BAF4BED9B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5936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B04651-2E4B-4170-ADF0-985806407C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FFD25C-41EE-4B15-9D0A-34D750B3E2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01BC1C-E23D-4109-B9EB-48647B7D23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5E1C7-492C-4A07-9A6D-17A5188727A7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A4A150-64FC-4562-B49B-D8167DAC22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9A352A-93B3-4AC5-B717-91C1206913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B3BDF-FF21-4895-B8EB-8BAF4BED9B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36088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D5AD12-E5DA-476F-840E-6D0C4BFC6B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1E7197-E57C-46A7-B919-66258F89A34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1EC5F6-E069-4C07-8006-6246DF440C4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44061E-FA45-4E9D-A472-53634B6660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5E1C7-492C-4A07-9A6D-17A5188727A7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651625-F58B-4046-B5F3-1D7F2D0308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2B66C-16B1-4714-AAB7-2545EBC1E5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B3BDF-FF21-4895-B8EB-8BAF4BED9B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57570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AFA661-46B4-4357-9A13-51BBF54D46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7433D5-A227-4C43-9146-7224EDFD3A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FF76E2E-E1B9-4D48-A26A-F55D3B7D8E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BAD825F-7405-4A24-8E71-A4AA770206D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BACBF76-CE2D-4C3F-A31A-DBDB1D48051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E4EB03A-5D43-4FE7-80A1-FE26B59DCE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5E1C7-492C-4A07-9A6D-17A5188727A7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289CDE7-C426-4C56-88A7-99719D4FA7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4702580-3179-4B89-8FBC-FC3FA5706F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B3BDF-FF21-4895-B8EB-8BAF4BED9B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73809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AA738A-7EFA-4CC7-ABDB-00F435A648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827FD67-C7D2-4FF5-A0D1-C518FD8011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5E1C7-492C-4A07-9A6D-17A5188727A7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8F5D03F-B573-41F4-B8AF-E6F290DA86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1FD0419-30C1-4D04-AC47-5B7DB92A2D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B3BDF-FF21-4895-B8EB-8BAF4BED9B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65176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63AB2EA-DF13-43B6-99AC-AAD6D8DCB9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5E1C7-492C-4A07-9A6D-17A5188727A7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DB11AE6-4F8E-49A3-BFDF-D976EF34D5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7A9BA2F-86E9-4E83-AB20-3630E5B423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B3BDF-FF21-4895-B8EB-8BAF4BED9B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37494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5F291-0720-424D-A61F-D6CB9CEC60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B71881-9C36-4467-A6B4-716DDCB44B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50B3D54-7978-449C-B2C2-7EF40A10A4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0495725-7199-44DE-A728-89C0848B19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5E1C7-492C-4A07-9A6D-17A5188727A7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C371E3-C442-4DAA-B83F-0B99A7FD57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A7E4B4-C3BB-4ABA-80E8-1E42744B24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B3BDF-FF21-4895-B8EB-8BAF4BED9B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29627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BEFCE5-480A-463C-B87D-6EA5BCF1F5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C8F991D-920B-4060-B706-143F613712E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ED78967-A0D9-404F-B218-1F2EE797C4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A54A64A-FB56-491C-BBAC-667E9AD5A9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5E1C7-492C-4A07-9A6D-17A5188727A7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87B7461-52DF-4A3D-BECB-0FCBAE20D3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6C5EE76-C21E-4EB7-919B-09BB073D2C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B3BDF-FF21-4895-B8EB-8BAF4BED9B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66558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0D6B07-A1E7-4337-988F-FF1F9BD39B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A6F6FAD-2908-49FA-9EE4-E54C5EA37E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56F39D-5516-4D6C-BEF1-0CED7EE860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5E1C7-492C-4A07-9A6D-17A5188727A7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0AD67C-A4B3-4663-A6BB-9C837F4329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3EF866-B216-4140-BEF2-C7E961ADB4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B3BDF-FF21-4895-B8EB-8BAF4BED9B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97580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42DBAB8-50B5-4B50-8308-146779A11A0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16D433C-571B-4267-8CD7-44F0FB057F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B9EE29-B699-4E06-832F-FB61024D52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5E1C7-492C-4A07-9A6D-17A5188727A7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6E5FB-6221-4FEE-9BA9-5F249E357D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90FE2B-BABB-4B2C-BA22-389B950888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B3BDF-FF21-4895-B8EB-8BAF4BED9B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40174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8FC4B58-2C4F-48D1-9758-DAB924281B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7F4555-22DD-40FE-AC03-BACC8A0332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578B61-EAB1-401B-8A38-0853C9A672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95E1C7-492C-4A07-9A6D-17A5188727A7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36E38D-4C7F-4C42-B0E4-562A179047C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DDD0E4-B691-4889-8EF5-296613AD5DE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8B3BDF-FF21-4895-B8EB-8BAF4BED9B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26936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3EEB534-9AD3-4C43-9779-F54433DA7D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0035" y="0"/>
            <a:ext cx="933192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90748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993E7B9-9972-47EB-A090-722E3BF3C6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8259" y="0"/>
            <a:ext cx="929548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6496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686A3DF-4222-48C8-88F9-1E449A7587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4746" y="477520"/>
            <a:ext cx="1006250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51116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43696A3-090F-4779-934A-F160784815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7517" y="457200"/>
            <a:ext cx="893696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5380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30FB601-6D84-4453-BF8C-0906DA369B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5058" y="406400"/>
            <a:ext cx="938188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85890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B6060D5-D140-494F-AD9A-3AAAF7B15D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6368" y="284480"/>
            <a:ext cx="87992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48762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2AD2078-5445-4E3E-9862-7A62EB09BB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9471" y="247650"/>
            <a:ext cx="939305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07297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F44F30E-7FEA-411B-A406-8A33A53B41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2975" y="254000"/>
            <a:ext cx="101060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69434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A9B63FD-D77C-4470-9A0A-A71DD9C528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3317" y="335280"/>
            <a:ext cx="930536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40980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635DE82-201B-4C8C-8437-6DFB9B3E95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1339" y="325120"/>
            <a:ext cx="91322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15028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48BBCE8-5368-45A6-9CEA-FA6252687D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0521" y="284480"/>
            <a:ext cx="887095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0111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F6D16EB-367F-455B-BA08-8A843DB264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5208" y="325120"/>
            <a:ext cx="91644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12618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FB01C67-AA42-4E3C-B159-DADE43AA61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61893" y="345440"/>
            <a:ext cx="54618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741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0</Words>
  <Application>Microsoft Office PowerPoint</Application>
  <PresentationFormat>Widescreen</PresentationFormat>
  <Paragraphs>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meshak taylor</dc:creator>
  <cp:lastModifiedBy>meshak taylor</cp:lastModifiedBy>
  <cp:revision>2</cp:revision>
  <dcterms:created xsi:type="dcterms:W3CDTF">2021-03-03T08:51:43Z</dcterms:created>
  <dcterms:modified xsi:type="dcterms:W3CDTF">2021-03-03T09:06:29Z</dcterms:modified>
</cp:coreProperties>
</file>