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C4D3D-F970-4762-89FE-49B63B8DDB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3AC0A5-1290-462C-A750-9067A52846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3F1113-1B2B-493D-B13F-1B8505BE2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667238-B340-4BC5-8E18-05AAEA6DA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5875B-DDFE-4BB2-833B-088F2B4E2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109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F3C55-1F16-4169-A89A-6CDA072C9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1ADF60-DCA6-4B25-9401-6D412B480F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FBC33-F33F-43F0-A21A-96CE1C333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9152A-C92C-466C-8D7B-134D8060F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DB817-31F2-4D38-9EAA-05601881E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92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53639-0B01-49D6-86F0-5DCDEA191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B57FB-2A27-4BFE-9145-BFC7212CD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AA5DE-9E76-4B09-94C3-5234AC293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4F09A-EE8E-4C6F-A09B-0BC50CCB2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108B0-C63B-44D2-ADF2-7DEF3F778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492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74A8B-96FA-47D5-B055-8E886EC8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AA48F-AFA9-4A27-9AF3-A7784E3266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A3FA2B-696D-4587-B5D1-814523D3F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A5078-6BA1-4184-A725-F4777BA32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B7C2A-841F-4B03-8941-0853E13D9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499C5-8047-45EA-A1EC-A24718782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835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A798B-DC8A-4358-B930-CFC6BF4D2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6C41B8-9C68-4FB6-98AA-78E069E42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2C541B-C4DB-4BC4-982B-358411A749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859953-10F2-4BD9-8232-31CE0CEBF0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164F05-6BAD-4A8D-88DB-2AA8498034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6E1823-E693-45BA-8962-D38A4773D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E2CF3F-6E64-41FA-B12A-CFA4DEC6B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9EF585-B239-48B4-A3E3-814F6EF84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20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75F2A-23ED-4D9F-8EB8-FD043D0DF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E906AE-4175-4B0F-BA46-F9D4FA5B2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8883FE-E1B3-4352-8FFC-F2436E554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8BCDA9-6029-435A-AB8B-07D690285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298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E86FA4-F0D4-45C4-B056-6505CE363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C65479-764A-43EB-84A6-65EFD588C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910095-71A4-4718-8751-49C25BB59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292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9CB67-EDAA-4C29-9B47-70EF0497B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1B084A-3E31-4047-8546-B1E418EF0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C25CEA-61FC-4994-9DBE-A6A6FACB58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F3196B-A850-4BCD-B7AB-2F1FC2049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091BF-EAB4-497C-8D78-8F10D53BA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AF3D7E-0EF6-4465-8B84-8C41E176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821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1D77A-BD2B-46EB-9EA2-5BB3B8FA0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8B6563-B4B8-4E63-BEFD-6156B83993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896113-A87D-44FF-9613-7CD7DF249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DB59D0-CCCE-493F-A941-BB610A655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5DD0E3-F8A7-461B-9AD0-6367D958E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6C89D6-115D-49D7-B880-1A8CACABE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36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22CDB-6D5E-492F-B3CF-7C0FB8957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AA777F-6D70-449E-ACE9-65F2E036D9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80FB1-0D1D-423E-93C1-F9BD16D53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DF917A-A706-490E-A471-C7388BA33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8A9BD-F8B4-4B5E-94B8-6BD37CFC0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22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23FDD5-CF9D-4F97-A931-A5FB308604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E00954-8326-4DFE-8223-29AE430D04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E3D36-0036-4538-AC49-F7489E68D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2EABA-FDEE-46A8-9C70-69B140DB2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16F124-EEF8-4148-B1B5-16B17AAE1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828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36B0E0-2868-41E9-B277-3FDDF9F78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17E81-8098-44E4-B1F7-58671B0C4A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112E9-0C05-4F94-BC74-4BC136AF1F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3518C-50BD-4DC7-8A33-DEEF9737B90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1C526-DCED-4F43-8963-D99B177F0C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3EB0F-4D07-4151-B997-C06F3DAFC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7BD07-1328-4CC3-90C1-3E5E96BA1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014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yntsbk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AD86CA-8235-409B-982B-5E7A033E2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F234FBA-3501-47B4-AE0C-AA4AFBC8F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518714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EF893B-0491-416E-9D33-BADE96007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1"/>
            <a:ext cx="10999072" cy="53999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71019C-DED0-43B8-80A1-8CFB1820BE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35" b="29849"/>
          <a:stretch/>
        </p:blipFill>
        <p:spPr>
          <a:xfrm>
            <a:off x="838200" y="754148"/>
            <a:ext cx="10515600" cy="499557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69F4FF8-F8B0-4630-BA1B-0D8B324CD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29769"/>
            <a:ext cx="11000232" cy="0"/>
          </a:xfrm>
          <a:prstGeom prst="line">
            <a:avLst/>
          </a:prstGeom>
          <a:ln w="152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761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037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9366B-1593-4B54-AC4E-479B963E9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6159" y="643467"/>
            <a:ext cx="757968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650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C9325A-4CF3-4138-9D04-16A5F715DB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471" r="-1" b="18789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57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67FD05F-B7E1-4CD9-8B56-C9BD6704F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814145"/>
              </p:ext>
            </p:extLst>
          </p:nvPr>
        </p:nvGraphicFramePr>
        <p:xfrm>
          <a:off x="942975" y="719455"/>
          <a:ext cx="8976360" cy="1016000"/>
        </p:xfrm>
        <a:graphic>
          <a:graphicData uri="http://schemas.openxmlformats.org/drawingml/2006/table">
            <a:tbl>
              <a:tblPr/>
              <a:tblGrid>
                <a:gridCol w="8976360">
                  <a:extLst>
                    <a:ext uri="{9D8B030D-6E8A-4147-A177-3AD203B41FA5}">
                      <a16:colId xmlns:a16="http://schemas.microsoft.com/office/drawing/2014/main" val="2164182421"/>
                    </a:ext>
                  </a:extLst>
                </a:gridCol>
              </a:tblGrid>
              <a:tr h="101600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How does light travel?</a:t>
                      </a:r>
                      <a:endParaRPr lang="en-GB" sz="28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007694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C464EB2-9FEB-4690-BE95-266C7387BC30}"/>
              </a:ext>
            </a:extLst>
          </p:cNvPr>
          <p:cNvSpPr txBox="1"/>
          <p:nvPr/>
        </p:nvSpPr>
        <p:spPr>
          <a:xfrm>
            <a:off x="2819400" y="2396609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hlinkClick r:id="rId2"/>
              </a:rPr>
              <a:t>Light travels in straight lines - KS2 Science - BBC Bitesize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49714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C52E44-91E1-461B-9BA4-5139D842D3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74" r="-1" b="1566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63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FC26D1-6C05-4181-9CA2-44B6C9B82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452" y="274320"/>
            <a:ext cx="10611095" cy="641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318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77E252-3D71-41C2-8AF0-A7A4C7E21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440" y="345440"/>
            <a:ext cx="10668000" cy="622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895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1CFCE3-0662-42AF-9F36-0628C8E74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345440"/>
            <a:ext cx="10525759" cy="596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390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5642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16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meshak taylor</dc:creator>
  <cp:lastModifiedBy>meshak taylor</cp:lastModifiedBy>
  <cp:revision>2</cp:revision>
  <dcterms:created xsi:type="dcterms:W3CDTF">2021-03-01T18:42:36Z</dcterms:created>
  <dcterms:modified xsi:type="dcterms:W3CDTF">2021-03-01T18:51:53Z</dcterms:modified>
</cp:coreProperties>
</file>