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3" r:id="rId4"/>
    <p:sldId id="260" r:id="rId5"/>
    <p:sldId id="261" r:id="rId6"/>
    <p:sldId id="262" r:id="rId7"/>
    <p:sldId id="26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80780-9847-41B3-B409-F764755134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Mental Health And Wellbeing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6EECD2-FF39-44CB-AE45-AE1E7FEC98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451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61993-C73B-4DF7-A730-6C42B3620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Children are dealing with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75DC9-9610-4053-AE41-EE20C08973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25% rise in mental health cases since start of the pandemic</a:t>
            </a:r>
          </a:p>
          <a:p>
            <a:r>
              <a:rPr lang="en-GB" dirty="0"/>
              <a:t>Lockdowns saw children isolated and cut off from friends and family</a:t>
            </a:r>
          </a:p>
          <a:p>
            <a:r>
              <a:rPr lang="en-GB" dirty="0"/>
              <a:t>Lockdowns put and emotional and financial strain on families</a:t>
            </a:r>
          </a:p>
          <a:p>
            <a:r>
              <a:rPr lang="en-GB" dirty="0"/>
              <a:t>Overwhelmed by world events – Covid-19, Climate Crisis, War in Ukraine</a:t>
            </a:r>
          </a:p>
          <a:p>
            <a:r>
              <a:rPr lang="en-GB" dirty="0"/>
              <a:t>Cost of Living Crisis</a:t>
            </a:r>
          </a:p>
          <a:p>
            <a:r>
              <a:rPr lang="en-GB" dirty="0"/>
              <a:t>Year 6 – Exam stress, secondary transition, puberty</a:t>
            </a:r>
          </a:p>
        </p:txBody>
      </p:sp>
    </p:spTree>
    <p:extLst>
      <p:ext uri="{BB962C8B-B14F-4D97-AF65-F5344CB8AC3E}">
        <p14:creationId xmlns:p14="http://schemas.microsoft.com/office/powerpoint/2010/main" val="2584559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D11BE-065B-4512-B63D-6C88A6DA5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CAHMS – Child and Adolescent Mental Health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41871-8E70-4623-97A3-120C0D743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Current waiting times for CAHMS once a pupil is referred is 9 months</a:t>
            </a:r>
          </a:p>
          <a:p>
            <a:r>
              <a:rPr lang="en-GB" dirty="0"/>
              <a:t>Increase in referrals, and issues with staff recruitment within CAHMS</a:t>
            </a:r>
          </a:p>
          <a:p>
            <a:r>
              <a:rPr lang="en-GB" dirty="0"/>
              <a:t>Threshold for cases is very high – even more so for under 12s</a:t>
            </a:r>
          </a:p>
        </p:txBody>
      </p:sp>
    </p:spTree>
    <p:extLst>
      <p:ext uri="{BB962C8B-B14F-4D97-AF65-F5344CB8AC3E}">
        <p14:creationId xmlns:p14="http://schemas.microsoft.com/office/powerpoint/2010/main" val="986394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8DF78-62C6-480A-947D-5BD6189DE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is a safe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11675-9CDF-4477-BE2D-83378C11A4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Far greater burden on schools to address mental health</a:t>
            </a:r>
          </a:p>
          <a:p>
            <a:r>
              <a:rPr lang="en-GB" dirty="0"/>
              <a:t>For many of our pupils school is seen as the place they feel safest</a:t>
            </a:r>
          </a:p>
          <a:p>
            <a:r>
              <a:rPr lang="en-GB" dirty="0"/>
              <a:t>It is where they are listened to, play outside, have fun, go on trips, eat a proper meal</a:t>
            </a:r>
          </a:p>
        </p:txBody>
      </p:sp>
    </p:spTree>
    <p:extLst>
      <p:ext uri="{BB962C8B-B14F-4D97-AF65-F5344CB8AC3E}">
        <p14:creationId xmlns:p14="http://schemas.microsoft.com/office/powerpoint/2010/main" val="2452927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974EF-4A8C-43DE-BFBA-DF283005E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offer?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A01BD-0273-48F8-BB79-DC176B8550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 broad and balanced curriculum that makes children want to come to school</a:t>
            </a:r>
          </a:p>
          <a:p>
            <a:r>
              <a:rPr lang="en-GB" dirty="0"/>
              <a:t>Regular trips and other opportunities</a:t>
            </a:r>
          </a:p>
          <a:p>
            <a:r>
              <a:rPr lang="en-GB" dirty="0"/>
              <a:t>On-site counsellor</a:t>
            </a:r>
          </a:p>
          <a:p>
            <a:r>
              <a:rPr lang="en-GB" dirty="0"/>
              <a:t>Learning mentors</a:t>
            </a:r>
          </a:p>
          <a:p>
            <a:r>
              <a:rPr lang="en-GB" dirty="0"/>
              <a:t> Wrap around care – breakfast, after-school, holiday clubs etc</a:t>
            </a:r>
          </a:p>
          <a:p>
            <a:r>
              <a:rPr lang="en-GB" dirty="0"/>
              <a:t>Sensory room and breakout areas</a:t>
            </a:r>
          </a:p>
          <a:p>
            <a:r>
              <a:rPr lang="en-GB" dirty="0"/>
              <a:t>Barnardo’s Life Skills</a:t>
            </a:r>
          </a:p>
          <a:p>
            <a:r>
              <a:rPr lang="en-GB" dirty="0"/>
              <a:t>Zones of Regulation</a:t>
            </a:r>
          </a:p>
        </p:txBody>
      </p:sp>
    </p:spTree>
    <p:extLst>
      <p:ext uri="{BB962C8B-B14F-4D97-AF65-F5344CB8AC3E}">
        <p14:creationId xmlns:p14="http://schemas.microsoft.com/office/powerpoint/2010/main" val="20439962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201BC-9C99-4169-A155-8FB91B419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Zones of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58E8E-3E11-4A0B-ACAA-20E7FF27F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a toolkit to help pupils manage their emotions</a:t>
            </a:r>
          </a:p>
          <a:p>
            <a:r>
              <a:rPr lang="en-GB" dirty="0"/>
              <a:t>Gives them a wide vocabulary to understand how they are feeling</a:t>
            </a:r>
          </a:p>
          <a:p>
            <a:r>
              <a:rPr lang="en-GB" dirty="0"/>
              <a:t>It is not a behaviour management strategy</a:t>
            </a:r>
          </a:p>
        </p:txBody>
      </p:sp>
    </p:spTree>
    <p:extLst>
      <p:ext uri="{BB962C8B-B14F-4D97-AF65-F5344CB8AC3E}">
        <p14:creationId xmlns:p14="http://schemas.microsoft.com/office/powerpoint/2010/main" val="566920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5DE87-B672-4605-B8D5-5DBE7C169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else can we do as a school?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72E42-760A-4377-A969-617ED778CB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 parents what do you feel the school can do to help with mental </a:t>
            </a:r>
            <a:r>
              <a:rPr lang="en-GB"/>
              <a:t>health issues?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535087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993</TotalTime>
  <Words>270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Mental Health And Wellbeing</vt:lpstr>
      <vt:lpstr>What Children are dealing with</vt:lpstr>
      <vt:lpstr>CAHMS – Child and Adolescent Mental Health Service</vt:lpstr>
      <vt:lpstr>School is a safe place</vt:lpstr>
      <vt:lpstr>What do we offer?</vt:lpstr>
      <vt:lpstr>Zones of Regulation</vt:lpstr>
      <vt:lpstr>What else can we do as a school?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And Wellbeing</dc:title>
  <dc:creator>John Garlick</dc:creator>
  <cp:lastModifiedBy>John Garlick</cp:lastModifiedBy>
  <cp:revision>10</cp:revision>
  <dcterms:created xsi:type="dcterms:W3CDTF">2022-03-23T15:45:14Z</dcterms:created>
  <dcterms:modified xsi:type="dcterms:W3CDTF">2022-03-24T08:18:28Z</dcterms:modified>
</cp:coreProperties>
</file>