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48" r:id="rId2"/>
  </p:sldMasterIdLst>
  <p:notesMasterIdLst>
    <p:notesMasterId r:id="rId25"/>
  </p:notesMasterIdLst>
  <p:sldIdLst>
    <p:sldId id="256" r:id="rId3"/>
    <p:sldId id="257" r:id="rId4"/>
    <p:sldId id="258" r:id="rId5"/>
    <p:sldId id="259" r:id="rId6"/>
    <p:sldId id="260" r:id="rId7"/>
    <p:sldId id="261" r:id="rId8"/>
    <p:sldId id="262" r:id="rId9"/>
    <p:sldId id="263" r:id="rId10"/>
    <p:sldId id="264" r:id="rId11"/>
    <p:sldId id="266" r:id="rId12"/>
    <p:sldId id="284" r:id="rId13"/>
    <p:sldId id="279" r:id="rId14"/>
    <p:sldId id="280" r:id="rId15"/>
    <p:sldId id="273" r:id="rId16"/>
    <p:sldId id="281" r:id="rId17"/>
    <p:sldId id="282" r:id="rId18"/>
    <p:sldId id="285" r:id="rId19"/>
    <p:sldId id="274" r:id="rId20"/>
    <p:sldId id="287" r:id="rId21"/>
    <p:sldId id="277" r:id="rId22"/>
    <p:sldId id="265" r:id="rId23"/>
    <p:sldId id="286"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6304E3-7B12-57FA-27AB-5D1EE5B5D4BE}" v="896" dt="2020-10-15T16:05:16.578"/>
    <p1510:client id="{974FA1D3-AADF-1393-AFAA-08CEF5871C98}" v="246" dt="2020-10-13T14:36:50.367"/>
    <p1510:client id="{D9394C9B-5874-4292-8163-12499E167005}" v="2418" dt="2020-10-12T13:55:55.9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94660"/>
  </p:normalViewPr>
  <p:slideViewPr>
    <p:cSldViewPr snapToGrid="0">
      <p:cViewPr varScale="1">
        <p:scale>
          <a:sx n="85" d="100"/>
          <a:sy n="85" d="100"/>
        </p:scale>
        <p:origin x="54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 Id="rId30"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EBB08F-94DA-4023-91D3-A7A155CD10AB}"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9B9C65E8-BAD4-44F2-BF30-016345F515EE}">
      <dgm:prSet/>
      <dgm:spPr/>
      <dgm:t>
        <a:bodyPr/>
        <a:lstStyle/>
        <a:p>
          <a:r>
            <a:rPr lang="en-US"/>
            <a:t>The Zones</a:t>
          </a:r>
        </a:p>
      </dgm:t>
    </dgm:pt>
    <dgm:pt modelId="{D21F5F9E-E0A9-4C11-93C9-4C25DFC1F75E}" type="parTrans" cxnId="{990F3770-4886-42C9-9944-BA343A69DD39}">
      <dgm:prSet/>
      <dgm:spPr/>
      <dgm:t>
        <a:bodyPr/>
        <a:lstStyle/>
        <a:p>
          <a:endParaRPr lang="en-US"/>
        </a:p>
      </dgm:t>
    </dgm:pt>
    <dgm:pt modelId="{3A9DD1F4-454A-4A3E-AD16-936B56AB34EF}" type="sibTrans" cxnId="{990F3770-4886-42C9-9944-BA343A69DD39}">
      <dgm:prSet/>
      <dgm:spPr/>
      <dgm:t>
        <a:bodyPr/>
        <a:lstStyle/>
        <a:p>
          <a:endParaRPr lang="en-US"/>
        </a:p>
      </dgm:t>
    </dgm:pt>
    <dgm:pt modelId="{01DFBB99-9E94-4982-88B4-2F10B895237A}">
      <dgm:prSet/>
      <dgm:spPr/>
      <dgm:t>
        <a:bodyPr/>
        <a:lstStyle/>
        <a:p>
          <a:pPr rtl="0"/>
          <a:r>
            <a:rPr lang="en-US">
              <a:latin typeface="Calibri Light" panose="020F0302020204030204"/>
            </a:rPr>
            <a:t>Important Concepts</a:t>
          </a:r>
          <a:endParaRPr lang="en-US"/>
        </a:p>
      </dgm:t>
    </dgm:pt>
    <dgm:pt modelId="{5DF54500-5180-4B35-952C-9960BBC06A43}" type="parTrans" cxnId="{840BBC37-4C7F-4B80-9751-B085DCD35E48}">
      <dgm:prSet/>
      <dgm:spPr/>
      <dgm:t>
        <a:bodyPr/>
        <a:lstStyle/>
        <a:p>
          <a:endParaRPr lang="en-US"/>
        </a:p>
      </dgm:t>
    </dgm:pt>
    <dgm:pt modelId="{86BD1C34-ACCC-4D0F-A0D4-0D774D46F355}" type="sibTrans" cxnId="{840BBC37-4C7F-4B80-9751-B085DCD35E48}">
      <dgm:prSet/>
      <dgm:spPr/>
      <dgm:t>
        <a:bodyPr/>
        <a:lstStyle/>
        <a:p>
          <a:endParaRPr lang="en-US"/>
        </a:p>
      </dgm:t>
    </dgm:pt>
    <dgm:pt modelId="{E09F133B-04CD-48A0-B020-661BA5238465}">
      <dgm:prSet phldr="0"/>
      <dgm:spPr/>
      <dgm:t>
        <a:bodyPr/>
        <a:lstStyle/>
        <a:p>
          <a:pPr rtl="0"/>
          <a:r>
            <a:rPr lang="en-US" dirty="0">
              <a:latin typeface="Calibri Light" panose="020F0302020204030204"/>
            </a:rPr>
            <a:t>Uses</a:t>
          </a:r>
          <a:endParaRPr lang="en-US" dirty="0"/>
        </a:p>
      </dgm:t>
    </dgm:pt>
    <dgm:pt modelId="{E701C4B4-9BF4-4ED1-BE29-5FF07CA02019}" type="parTrans" cxnId="{B78B9E45-97B4-4510-BF32-9E4C0E6F5DEA}">
      <dgm:prSet/>
      <dgm:spPr/>
      <dgm:t>
        <a:bodyPr/>
        <a:lstStyle/>
        <a:p>
          <a:endParaRPr lang="en-US"/>
        </a:p>
      </dgm:t>
    </dgm:pt>
    <dgm:pt modelId="{AE5ECC15-3CCB-4BE0-BE46-88B6787FE711}" type="sibTrans" cxnId="{B78B9E45-97B4-4510-BF32-9E4C0E6F5DEA}">
      <dgm:prSet/>
      <dgm:spPr/>
      <dgm:t>
        <a:bodyPr/>
        <a:lstStyle/>
        <a:p>
          <a:endParaRPr lang="en-US"/>
        </a:p>
      </dgm:t>
    </dgm:pt>
    <dgm:pt modelId="{7F70BE70-F344-4475-8308-F5C03C380C02}">
      <dgm:prSet/>
      <dgm:spPr/>
      <dgm:t>
        <a:bodyPr/>
        <a:lstStyle/>
        <a:p>
          <a:r>
            <a:rPr lang="en-US"/>
            <a:t>Main </a:t>
          </a:r>
          <a:r>
            <a:rPr lang="en-US">
              <a:latin typeface="Calibri Light" panose="020F0302020204030204"/>
            </a:rPr>
            <a:t>Takeaways</a:t>
          </a:r>
          <a:endParaRPr lang="en-US"/>
        </a:p>
      </dgm:t>
    </dgm:pt>
    <dgm:pt modelId="{382DF8CF-37C4-494B-9B78-FC58DBC2B88A}" type="parTrans" cxnId="{F6FF34FC-D472-4A2A-A5B7-49A8DE559678}">
      <dgm:prSet/>
      <dgm:spPr/>
      <dgm:t>
        <a:bodyPr/>
        <a:lstStyle/>
        <a:p>
          <a:endParaRPr lang="en-US"/>
        </a:p>
      </dgm:t>
    </dgm:pt>
    <dgm:pt modelId="{B059FF0A-82CC-4AD8-A5C7-E7DCAA4D20E8}" type="sibTrans" cxnId="{F6FF34FC-D472-4A2A-A5B7-49A8DE559678}">
      <dgm:prSet/>
      <dgm:spPr/>
      <dgm:t>
        <a:bodyPr/>
        <a:lstStyle/>
        <a:p>
          <a:endParaRPr lang="en-US"/>
        </a:p>
      </dgm:t>
    </dgm:pt>
    <dgm:pt modelId="{2E6C65FA-AFA4-4F61-9DF3-AEA671366FDD}" type="pres">
      <dgm:prSet presAssocID="{09EBB08F-94DA-4023-91D3-A7A155CD10AB}" presName="vert0" presStyleCnt="0">
        <dgm:presLayoutVars>
          <dgm:dir/>
          <dgm:animOne val="branch"/>
          <dgm:animLvl val="lvl"/>
        </dgm:presLayoutVars>
      </dgm:prSet>
      <dgm:spPr/>
    </dgm:pt>
    <dgm:pt modelId="{1F381B6D-FA60-4D0B-ABE8-1C7212F9CA0A}" type="pres">
      <dgm:prSet presAssocID="{9B9C65E8-BAD4-44F2-BF30-016345F515EE}" presName="thickLine" presStyleLbl="alignNode1" presStyleIdx="0" presStyleCnt="4"/>
      <dgm:spPr/>
    </dgm:pt>
    <dgm:pt modelId="{E3AEDDE9-3573-42AB-AA52-AC24373A3384}" type="pres">
      <dgm:prSet presAssocID="{9B9C65E8-BAD4-44F2-BF30-016345F515EE}" presName="horz1" presStyleCnt="0"/>
      <dgm:spPr/>
    </dgm:pt>
    <dgm:pt modelId="{C3D7A38F-AC35-44D9-B879-215E9526B7E0}" type="pres">
      <dgm:prSet presAssocID="{9B9C65E8-BAD4-44F2-BF30-016345F515EE}" presName="tx1" presStyleLbl="revTx" presStyleIdx="0" presStyleCnt="4"/>
      <dgm:spPr/>
    </dgm:pt>
    <dgm:pt modelId="{1CAE3F75-A161-458F-9626-DA94741966CC}" type="pres">
      <dgm:prSet presAssocID="{9B9C65E8-BAD4-44F2-BF30-016345F515EE}" presName="vert1" presStyleCnt="0"/>
      <dgm:spPr/>
    </dgm:pt>
    <dgm:pt modelId="{69ACE014-76C8-4F76-A4DF-7A7B3D5D1A55}" type="pres">
      <dgm:prSet presAssocID="{01DFBB99-9E94-4982-88B4-2F10B895237A}" presName="thickLine" presStyleLbl="alignNode1" presStyleIdx="1" presStyleCnt="4"/>
      <dgm:spPr/>
    </dgm:pt>
    <dgm:pt modelId="{DFAEDB1B-2399-45CB-8E4E-319902D00E12}" type="pres">
      <dgm:prSet presAssocID="{01DFBB99-9E94-4982-88B4-2F10B895237A}" presName="horz1" presStyleCnt="0"/>
      <dgm:spPr/>
    </dgm:pt>
    <dgm:pt modelId="{331CD75E-A055-4CBC-BC3F-F97781247BDF}" type="pres">
      <dgm:prSet presAssocID="{01DFBB99-9E94-4982-88B4-2F10B895237A}" presName="tx1" presStyleLbl="revTx" presStyleIdx="1" presStyleCnt="4"/>
      <dgm:spPr/>
    </dgm:pt>
    <dgm:pt modelId="{FC99B09D-CB9F-44ED-B20F-ADE26BEF60ED}" type="pres">
      <dgm:prSet presAssocID="{01DFBB99-9E94-4982-88B4-2F10B895237A}" presName="vert1" presStyleCnt="0"/>
      <dgm:spPr/>
    </dgm:pt>
    <dgm:pt modelId="{8EF4490B-1EFB-4F26-AA7D-632D40558665}" type="pres">
      <dgm:prSet presAssocID="{E09F133B-04CD-48A0-B020-661BA5238465}" presName="thickLine" presStyleLbl="alignNode1" presStyleIdx="2" presStyleCnt="4"/>
      <dgm:spPr/>
    </dgm:pt>
    <dgm:pt modelId="{8F4523DF-D43C-49A9-9B83-21FEF394ACB9}" type="pres">
      <dgm:prSet presAssocID="{E09F133B-04CD-48A0-B020-661BA5238465}" presName="horz1" presStyleCnt="0"/>
      <dgm:spPr/>
    </dgm:pt>
    <dgm:pt modelId="{1B370FDE-9FF9-4BAD-B502-0FE744E0917F}" type="pres">
      <dgm:prSet presAssocID="{E09F133B-04CD-48A0-B020-661BA5238465}" presName="tx1" presStyleLbl="revTx" presStyleIdx="2" presStyleCnt="4"/>
      <dgm:spPr/>
    </dgm:pt>
    <dgm:pt modelId="{0F025497-C2FB-4E20-86D4-55AC658DF6A5}" type="pres">
      <dgm:prSet presAssocID="{E09F133B-04CD-48A0-B020-661BA5238465}" presName="vert1" presStyleCnt="0"/>
      <dgm:spPr/>
    </dgm:pt>
    <dgm:pt modelId="{4E09027C-64B8-4E57-977F-4E1817AB2059}" type="pres">
      <dgm:prSet presAssocID="{7F70BE70-F344-4475-8308-F5C03C380C02}" presName="thickLine" presStyleLbl="alignNode1" presStyleIdx="3" presStyleCnt="4"/>
      <dgm:spPr/>
    </dgm:pt>
    <dgm:pt modelId="{0AC9F986-1629-4AFD-B3B9-533D640D50EF}" type="pres">
      <dgm:prSet presAssocID="{7F70BE70-F344-4475-8308-F5C03C380C02}" presName="horz1" presStyleCnt="0"/>
      <dgm:spPr/>
    </dgm:pt>
    <dgm:pt modelId="{179645DB-5D9B-4356-A7CA-D57C8E415F0F}" type="pres">
      <dgm:prSet presAssocID="{7F70BE70-F344-4475-8308-F5C03C380C02}" presName="tx1" presStyleLbl="revTx" presStyleIdx="3" presStyleCnt="4"/>
      <dgm:spPr/>
    </dgm:pt>
    <dgm:pt modelId="{3CE7EC28-93BD-4947-A77D-ABAEF0CF5B63}" type="pres">
      <dgm:prSet presAssocID="{7F70BE70-F344-4475-8308-F5C03C380C02}" presName="vert1" presStyleCnt="0"/>
      <dgm:spPr/>
    </dgm:pt>
  </dgm:ptLst>
  <dgm:cxnLst>
    <dgm:cxn modelId="{840BBC37-4C7F-4B80-9751-B085DCD35E48}" srcId="{09EBB08F-94DA-4023-91D3-A7A155CD10AB}" destId="{01DFBB99-9E94-4982-88B4-2F10B895237A}" srcOrd="1" destOrd="0" parTransId="{5DF54500-5180-4B35-952C-9960BBC06A43}" sibTransId="{86BD1C34-ACCC-4D0F-A0D4-0D774D46F355}"/>
    <dgm:cxn modelId="{B78B9E45-97B4-4510-BF32-9E4C0E6F5DEA}" srcId="{09EBB08F-94DA-4023-91D3-A7A155CD10AB}" destId="{E09F133B-04CD-48A0-B020-661BA5238465}" srcOrd="2" destOrd="0" parTransId="{E701C4B4-9BF4-4ED1-BE29-5FF07CA02019}" sibTransId="{AE5ECC15-3CCB-4BE0-BE46-88B6787FE711}"/>
    <dgm:cxn modelId="{990F3770-4886-42C9-9944-BA343A69DD39}" srcId="{09EBB08F-94DA-4023-91D3-A7A155CD10AB}" destId="{9B9C65E8-BAD4-44F2-BF30-016345F515EE}" srcOrd="0" destOrd="0" parTransId="{D21F5F9E-E0A9-4C11-93C9-4C25DFC1F75E}" sibTransId="{3A9DD1F4-454A-4A3E-AD16-936B56AB34EF}"/>
    <dgm:cxn modelId="{9E3C6657-A83C-4F78-AD12-5412BA4327EF}" type="presOf" srcId="{09EBB08F-94DA-4023-91D3-A7A155CD10AB}" destId="{2E6C65FA-AFA4-4F61-9DF3-AEA671366FDD}" srcOrd="0" destOrd="0" presId="urn:microsoft.com/office/officeart/2008/layout/LinedList"/>
    <dgm:cxn modelId="{36B675A2-81D6-4D49-93CE-5705D87916C4}" type="presOf" srcId="{E09F133B-04CD-48A0-B020-661BA5238465}" destId="{1B370FDE-9FF9-4BAD-B502-0FE744E0917F}" srcOrd="0" destOrd="0" presId="urn:microsoft.com/office/officeart/2008/layout/LinedList"/>
    <dgm:cxn modelId="{C0DA83B1-8AEB-4377-870D-8BD1B59D5175}" type="presOf" srcId="{7F70BE70-F344-4475-8308-F5C03C380C02}" destId="{179645DB-5D9B-4356-A7CA-D57C8E415F0F}" srcOrd="0" destOrd="0" presId="urn:microsoft.com/office/officeart/2008/layout/LinedList"/>
    <dgm:cxn modelId="{047328D6-9040-49E9-B493-5B255A2FCB19}" type="presOf" srcId="{01DFBB99-9E94-4982-88B4-2F10B895237A}" destId="{331CD75E-A055-4CBC-BC3F-F97781247BDF}" srcOrd="0" destOrd="0" presId="urn:microsoft.com/office/officeart/2008/layout/LinedList"/>
    <dgm:cxn modelId="{BC5493FA-52FD-4743-BAEF-0D5B84420F39}" type="presOf" srcId="{9B9C65E8-BAD4-44F2-BF30-016345F515EE}" destId="{C3D7A38F-AC35-44D9-B879-215E9526B7E0}" srcOrd="0" destOrd="0" presId="urn:microsoft.com/office/officeart/2008/layout/LinedList"/>
    <dgm:cxn modelId="{F6FF34FC-D472-4A2A-A5B7-49A8DE559678}" srcId="{09EBB08F-94DA-4023-91D3-A7A155CD10AB}" destId="{7F70BE70-F344-4475-8308-F5C03C380C02}" srcOrd="3" destOrd="0" parTransId="{382DF8CF-37C4-494B-9B78-FC58DBC2B88A}" sibTransId="{B059FF0A-82CC-4AD8-A5C7-E7DCAA4D20E8}"/>
    <dgm:cxn modelId="{7CDA2244-E4B0-4E7B-BF9A-F14DE1AD9F56}" type="presParOf" srcId="{2E6C65FA-AFA4-4F61-9DF3-AEA671366FDD}" destId="{1F381B6D-FA60-4D0B-ABE8-1C7212F9CA0A}" srcOrd="0" destOrd="0" presId="urn:microsoft.com/office/officeart/2008/layout/LinedList"/>
    <dgm:cxn modelId="{E6C6DC6B-598C-483E-A779-0FE356661BA5}" type="presParOf" srcId="{2E6C65FA-AFA4-4F61-9DF3-AEA671366FDD}" destId="{E3AEDDE9-3573-42AB-AA52-AC24373A3384}" srcOrd="1" destOrd="0" presId="urn:microsoft.com/office/officeart/2008/layout/LinedList"/>
    <dgm:cxn modelId="{1C776CE0-171D-4D97-92AE-0164632CCEF2}" type="presParOf" srcId="{E3AEDDE9-3573-42AB-AA52-AC24373A3384}" destId="{C3D7A38F-AC35-44D9-B879-215E9526B7E0}" srcOrd="0" destOrd="0" presId="urn:microsoft.com/office/officeart/2008/layout/LinedList"/>
    <dgm:cxn modelId="{B21BA96C-3CEE-4143-910F-41669D270AFE}" type="presParOf" srcId="{E3AEDDE9-3573-42AB-AA52-AC24373A3384}" destId="{1CAE3F75-A161-458F-9626-DA94741966CC}" srcOrd="1" destOrd="0" presId="urn:microsoft.com/office/officeart/2008/layout/LinedList"/>
    <dgm:cxn modelId="{B57E8969-3E35-4BD8-BC00-3BBEBAB55C8E}" type="presParOf" srcId="{2E6C65FA-AFA4-4F61-9DF3-AEA671366FDD}" destId="{69ACE014-76C8-4F76-A4DF-7A7B3D5D1A55}" srcOrd="2" destOrd="0" presId="urn:microsoft.com/office/officeart/2008/layout/LinedList"/>
    <dgm:cxn modelId="{D4FA6D25-F9FA-4145-8329-308BAE4551C4}" type="presParOf" srcId="{2E6C65FA-AFA4-4F61-9DF3-AEA671366FDD}" destId="{DFAEDB1B-2399-45CB-8E4E-319902D00E12}" srcOrd="3" destOrd="0" presId="urn:microsoft.com/office/officeart/2008/layout/LinedList"/>
    <dgm:cxn modelId="{4355818E-A515-4F27-9563-D4CB945B21CA}" type="presParOf" srcId="{DFAEDB1B-2399-45CB-8E4E-319902D00E12}" destId="{331CD75E-A055-4CBC-BC3F-F97781247BDF}" srcOrd="0" destOrd="0" presId="urn:microsoft.com/office/officeart/2008/layout/LinedList"/>
    <dgm:cxn modelId="{1A39B391-BB10-49C9-9658-F12BAB842882}" type="presParOf" srcId="{DFAEDB1B-2399-45CB-8E4E-319902D00E12}" destId="{FC99B09D-CB9F-44ED-B20F-ADE26BEF60ED}" srcOrd="1" destOrd="0" presId="urn:microsoft.com/office/officeart/2008/layout/LinedList"/>
    <dgm:cxn modelId="{75D08235-0F1F-4F51-A172-2DC71335C07D}" type="presParOf" srcId="{2E6C65FA-AFA4-4F61-9DF3-AEA671366FDD}" destId="{8EF4490B-1EFB-4F26-AA7D-632D40558665}" srcOrd="4" destOrd="0" presId="urn:microsoft.com/office/officeart/2008/layout/LinedList"/>
    <dgm:cxn modelId="{23722AD5-1572-404A-941E-2D160D4FC90F}" type="presParOf" srcId="{2E6C65FA-AFA4-4F61-9DF3-AEA671366FDD}" destId="{8F4523DF-D43C-49A9-9B83-21FEF394ACB9}" srcOrd="5" destOrd="0" presId="urn:microsoft.com/office/officeart/2008/layout/LinedList"/>
    <dgm:cxn modelId="{F21716B8-AB2A-4501-B31C-AE154EBF2437}" type="presParOf" srcId="{8F4523DF-D43C-49A9-9B83-21FEF394ACB9}" destId="{1B370FDE-9FF9-4BAD-B502-0FE744E0917F}" srcOrd="0" destOrd="0" presId="urn:microsoft.com/office/officeart/2008/layout/LinedList"/>
    <dgm:cxn modelId="{5C0A34A2-5E70-4BC4-9FE9-C0E80C39E4E1}" type="presParOf" srcId="{8F4523DF-D43C-49A9-9B83-21FEF394ACB9}" destId="{0F025497-C2FB-4E20-86D4-55AC658DF6A5}" srcOrd="1" destOrd="0" presId="urn:microsoft.com/office/officeart/2008/layout/LinedList"/>
    <dgm:cxn modelId="{C3E9043E-4303-470D-864B-09F7E974EDC1}" type="presParOf" srcId="{2E6C65FA-AFA4-4F61-9DF3-AEA671366FDD}" destId="{4E09027C-64B8-4E57-977F-4E1817AB2059}" srcOrd="6" destOrd="0" presId="urn:microsoft.com/office/officeart/2008/layout/LinedList"/>
    <dgm:cxn modelId="{DEDA4F79-5C5C-4D49-841A-2F2D54F1D50B}" type="presParOf" srcId="{2E6C65FA-AFA4-4F61-9DF3-AEA671366FDD}" destId="{0AC9F986-1629-4AFD-B3B9-533D640D50EF}" srcOrd="7" destOrd="0" presId="urn:microsoft.com/office/officeart/2008/layout/LinedList"/>
    <dgm:cxn modelId="{6BB961C5-EF7C-4AD7-AA4E-70DDD64011D4}" type="presParOf" srcId="{0AC9F986-1629-4AFD-B3B9-533D640D50EF}" destId="{179645DB-5D9B-4356-A7CA-D57C8E415F0F}" srcOrd="0" destOrd="0" presId="urn:microsoft.com/office/officeart/2008/layout/LinedList"/>
    <dgm:cxn modelId="{B8E86A8E-5BA6-4C9B-AD41-C006325011D6}" type="presParOf" srcId="{0AC9F986-1629-4AFD-B3B9-533D640D50EF}" destId="{3CE7EC28-93BD-4947-A77D-ABAEF0CF5B6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419352A-2916-49FF-8F6D-41FB09D9ADEF}"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4DEE52CE-91DA-4335-B117-298D5633F2CF}">
      <dgm:prSet/>
      <dgm:spPr/>
      <dgm:t>
        <a:bodyPr/>
        <a:lstStyle/>
        <a:p>
          <a:r>
            <a:rPr lang="en-US"/>
            <a:t>The Zones of Regulation is a framework used to teach students </a:t>
          </a:r>
          <a:r>
            <a:rPr lang="en-US" b="1"/>
            <a:t>self-regulation.</a:t>
          </a:r>
          <a:endParaRPr lang="en-US"/>
        </a:p>
      </dgm:t>
    </dgm:pt>
    <dgm:pt modelId="{ED4384C1-F49F-4722-9FF6-A3D3CAB1CA9F}" type="parTrans" cxnId="{25E45CF3-2787-4742-AAB6-D0446C999526}">
      <dgm:prSet/>
      <dgm:spPr/>
      <dgm:t>
        <a:bodyPr/>
        <a:lstStyle/>
        <a:p>
          <a:endParaRPr lang="en-US"/>
        </a:p>
      </dgm:t>
    </dgm:pt>
    <dgm:pt modelId="{399C9A38-A40D-45CE-8E65-761E9799A0BC}" type="sibTrans" cxnId="{25E45CF3-2787-4742-AAB6-D0446C999526}">
      <dgm:prSet/>
      <dgm:spPr/>
      <dgm:t>
        <a:bodyPr/>
        <a:lstStyle/>
        <a:p>
          <a:endParaRPr lang="en-US"/>
        </a:p>
      </dgm:t>
    </dgm:pt>
    <dgm:pt modelId="{D692F552-12D8-439C-8F8B-4AB66DC98549}">
      <dgm:prSet/>
      <dgm:spPr/>
      <dgm:t>
        <a:bodyPr/>
        <a:lstStyle/>
        <a:p>
          <a:r>
            <a:rPr lang="en-US"/>
            <a:t>This system improves the students' ability to recognise and communicate how they are feeling in a safe, non-judgemental way.</a:t>
          </a:r>
        </a:p>
      </dgm:t>
    </dgm:pt>
    <dgm:pt modelId="{0949FDDB-5166-42CD-80FD-C304899131E5}" type="parTrans" cxnId="{BC3E5B9D-9AD6-477E-A13D-CD0DAD468BB5}">
      <dgm:prSet/>
      <dgm:spPr/>
      <dgm:t>
        <a:bodyPr/>
        <a:lstStyle/>
        <a:p>
          <a:endParaRPr lang="en-US"/>
        </a:p>
      </dgm:t>
    </dgm:pt>
    <dgm:pt modelId="{F5105CE8-050F-4E78-B1E9-791EFD53659C}" type="sibTrans" cxnId="{BC3E5B9D-9AD6-477E-A13D-CD0DAD468BB5}">
      <dgm:prSet/>
      <dgm:spPr/>
      <dgm:t>
        <a:bodyPr/>
        <a:lstStyle/>
        <a:p>
          <a:endParaRPr lang="en-US"/>
        </a:p>
      </dgm:t>
    </dgm:pt>
    <dgm:pt modelId="{79D2AB41-3857-4704-A4D5-0819B124ECE8}">
      <dgm:prSet/>
      <dgm:spPr/>
      <dgm:t>
        <a:bodyPr/>
        <a:lstStyle/>
        <a:p>
          <a:r>
            <a:rPr lang="en-US"/>
            <a:t>It also allows students to tap into strategies or tools to help them move between zones.</a:t>
          </a:r>
        </a:p>
      </dgm:t>
    </dgm:pt>
    <dgm:pt modelId="{DB11B0D8-4C38-4FB5-A750-B2FA80309472}" type="parTrans" cxnId="{63F9BF2B-4992-46E7-AD28-2B3953B48AA0}">
      <dgm:prSet/>
      <dgm:spPr/>
      <dgm:t>
        <a:bodyPr/>
        <a:lstStyle/>
        <a:p>
          <a:endParaRPr lang="en-US"/>
        </a:p>
      </dgm:t>
    </dgm:pt>
    <dgm:pt modelId="{9BFD64C3-2D6E-4A97-A72B-DCEEDC348BC7}" type="sibTrans" cxnId="{63F9BF2B-4992-46E7-AD28-2B3953B48AA0}">
      <dgm:prSet/>
      <dgm:spPr/>
      <dgm:t>
        <a:bodyPr/>
        <a:lstStyle/>
        <a:p>
          <a:endParaRPr lang="en-US"/>
        </a:p>
      </dgm:t>
    </dgm:pt>
    <dgm:pt modelId="{27838120-5D2A-47C2-BFA4-8B8253A72CBE}" type="pres">
      <dgm:prSet presAssocID="{1419352A-2916-49FF-8F6D-41FB09D9ADEF}" presName="vert0" presStyleCnt="0">
        <dgm:presLayoutVars>
          <dgm:dir/>
          <dgm:animOne val="branch"/>
          <dgm:animLvl val="lvl"/>
        </dgm:presLayoutVars>
      </dgm:prSet>
      <dgm:spPr/>
    </dgm:pt>
    <dgm:pt modelId="{F26BB48F-9E39-46D5-A33B-31DCBB832805}" type="pres">
      <dgm:prSet presAssocID="{4DEE52CE-91DA-4335-B117-298D5633F2CF}" presName="thickLine" presStyleLbl="alignNode1" presStyleIdx="0" presStyleCnt="3"/>
      <dgm:spPr/>
    </dgm:pt>
    <dgm:pt modelId="{5B65DAB8-FB93-4430-AEB4-88AC6393F87E}" type="pres">
      <dgm:prSet presAssocID="{4DEE52CE-91DA-4335-B117-298D5633F2CF}" presName="horz1" presStyleCnt="0"/>
      <dgm:spPr/>
    </dgm:pt>
    <dgm:pt modelId="{273849ED-7E69-4F28-AC23-349CFEDE20C2}" type="pres">
      <dgm:prSet presAssocID="{4DEE52CE-91DA-4335-B117-298D5633F2CF}" presName="tx1" presStyleLbl="revTx" presStyleIdx="0" presStyleCnt="3"/>
      <dgm:spPr/>
    </dgm:pt>
    <dgm:pt modelId="{D16820F4-4F4A-49D7-9B87-D2E8B2160F3E}" type="pres">
      <dgm:prSet presAssocID="{4DEE52CE-91DA-4335-B117-298D5633F2CF}" presName="vert1" presStyleCnt="0"/>
      <dgm:spPr/>
    </dgm:pt>
    <dgm:pt modelId="{3746E197-4549-4A83-839B-F94A81172707}" type="pres">
      <dgm:prSet presAssocID="{D692F552-12D8-439C-8F8B-4AB66DC98549}" presName="thickLine" presStyleLbl="alignNode1" presStyleIdx="1" presStyleCnt="3"/>
      <dgm:spPr/>
    </dgm:pt>
    <dgm:pt modelId="{C063B18E-F1F4-410E-8A1A-4EA3A62724CB}" type="pres">
      <dgm:prSet presAssocID="{D692F552-12D8-439C-8F8B-4AB66DC98549}" presName="horz1" presStyleCnt="0"/>
      <dgm:spPr/>
    </dgm:pt>
    <dgm:pt modelId="{D0603C6C-0713-4303-A79E-77867EFF43EB}" type="pres">
      <dgm:prSet presAssocID="{D692F552-12D8-439C-8F8B-4AB66DC98549}" presName="tx1" presStyleLbl="revTx" presStyleIdx="1" presStyleCnt="3"/>
      <dgm:spPr/>
    </dgm:pt>
    <dgm:pt modelId="{9B126A2A-5F77-44AB-B981-F56BB3420A89}" type="pres">
      <dgm:prSet presAssocID="{D692F552-12D8-439C-8F8B-4AB66DC98549}" presName="vert1" presStyleCnt="0"/>
      <dgm:spPr/>
    </dgm:pt>
    <dgm:pt modelId="{496DDB26-5666-453E-9CEB-F9C29C552AEC}" type="pres">
      <dgm:prSet presAssocID="{79D2AB41-3857-4704-A4D5-0819B124ECE8}" presName="thickLine" presStyleLbl="alignNode1" presStyleIdx="2" presStyleCnt="3"/>
      <dgm:spPr/>
    </dgm:pt>
    <dgm:pt modelId="{BC1F6562-0BF0-42A7-98D3-116DBDDB426B}" type="pres">
      <dgm:prSet presAssocID="{79D2AB41-3857-4704-A4D5-0819B124ECE8}" presName="horz1" presStyleCnt="0"/>
      <dgm:spPr/>
    </dgm:pt>
    <dgm:pt modelId="{D0CB1C75-4665-4781-92B5-FF7222D54F9B}" type="pres">
      <dgm:prSet presAssocID="{79D2AB41-3857-4704-A4D5-0819B124ECE8}" presName="tx1" presStyleLbl="revTx" presStyleIdx="2" presStyleCnt="3"/>
      <dgm:spPr/>
    </dgm:pt>
    <dgm:pt modelId="{5CDA5130-4CAB-476A-A340-9D2961D8B4FB}" type="pres">
      <dgm:prSet presAssocID="{79D2AB41-3857-4704-A4D5-0819B124ECE8}" presName="vert1" presStyleCnt="0"/>
      <dgm:spPr/>
    </dgm:pt>
  </dgm:ptLst>
  <dgm:cxnLst>
    <dgm:cxn modelId="{D80E2104-8219-4A79-98F8-BECA2FBFA400}" type="presOf" srcId="{79D2AB41-3857-4704-A4D5-0819B124ECE8}" destId="{D0CB1C75-4665-4781-92B5-FF7222D54F9B}" srcOrd="0" destOrd="0" presId="urn:microsoft.com/office/officeart/2008/layout/LinedList"/>
    <dgm:cxn modelId="{63F9BF2B-4992-46E7-AD28-2B3953B48AA0}" srcId="{1419352A-2916-49FF-8F6D-41FB09D9ADEF}" destId="{79D2AB41-3857-4704-A4D5-0819B124ECE8}" srcOrd="2" destOrd="0" parTransId="{DB11B0D8-4C38-4FB5-A750-B2FA80309472}" sibTransId="{9BFD64C3-2D6E-4A97-A72B-DCEEDC348BC7}"/>
    <dgm:cxn modelId="{0C05AF54-0B70-4A1D-A881-71754F6D12AF}" type="presOf" srcId="{D692F552-12D8-439C-8F8B-4AB66DC98549}" destId="{D0603C6C-0713-4303-A79E-77867EFF43EB}" srcOrd="0" destOrd="0" presId="urn:microsoft.com/office/officeart/2008/layout/LinedList"/>
    <dgm:cxn modelId="{87B25F90-2AD1-40DE-85AC-5C7031D8FA2C}" type="presOf" srcId="{4DEE52CE-91DA-4335-B117-298D5633F2CF}" destId="{273849ED-7E69-4F28-AC23-349CFEDE20C2}" srcOrd="0" destOrd="0" presId="urn:microsoft.com/office/officeart/2008/layout/LinedList"/>
    <dgm:cxn modelId="{BC3E5B9D-9AD6-477E-A13D-CD0DAD468BB5}" srcId="{1419352A-2916-49FF-8F6D-41FB09D9ADEF}" destId="{D692F552-12D8-439C-8F8B-4AB66DC98549}" srcOrd="1" destOrd="0" parTransId="{0949FDDB-5166-42CD-80FD-C304899131E5}" sibTransId="{F5105CE8-050F-4E78-B1E9-791EFD53659C}"/>
    <dgm:cxn modelId="{4E31D1A0-B3C3-435D-9960-824E82541A8F}" type="presOf" srcId="{1419352A-2916-49FF-8F6D-41FB09D9ADEF}" destId="{27838120-5D2A-47C2-BFA4-8B8253A72CBE}" srcOrd="0" destOrd="0" presId="urn:microsoft.com/office/officeart/2008/layout/LinedList"/>
    <dgm:cxn modelId="{25E45CF3-2787-4742-AAB6-D0446C999526}" srcId="{1419352A-2916-49FF-8F6D-41FB09D9ADEF}" destId="{4DEE52CE-91DA-4335-B117-298D5633F2CF}" srcOrd="0" destOrd="0" parTransId="{ED4384C1-F49F-4722-9FF6-A3D3CAB1CA9F}" sibTransId="{399C9A38-A40D-45CE-8E65-761E9799A0BC}"/>
    <dgm:cxn modelId="{E5E1A99D-B380-4FB4-8570-B5E4EF9BF330}" type="presParOf" srcId="{27838120-5D2A-47C2-BFA4-8B8253A72CBE}" destId="{F26BB48F-9E39-46D5-A33B-31DCBB832805}" srcOrd="0" destOrd="0" presId="urn:microsoft.com/office/officeart/2008/layout/LinedList"/>
    <dgm:cxn modelId="{536C17E8-ED9D-4E12-9DB3-F3FAA43D101B}" type="presParOf" srcId="{27838120-5D2A-47C2-BFA4-8B8253A72CBE}" destId="{5B65DAB8-FB93-4430-AEB4-88AC6393F87E}" srcOrd="1" destOrd="0" presId="urn:microsoft.com/office/officeart/2008/layout/LinedList"/>
    <dgm:cxn modelId="{8DA4E361-E609-45D9-990F-ADDA372E1B2E}" type="presParOf" srcId="{5B65DAB8-FB93-4430-AEB4-88AC6393F87E}" destId="{273849ED-7E69-4F28-AC23-349CFEDE20C2}" srcOrd="0" destOrd="0" presId="urn:microsoft.com/office/officeart/2008/layout/LinedList"/>
    <dgm:cxn modelId="{548A35CA-C991-4C68-97EA-463B7F537E34}" type="presParOf" srcId="{5B65DAB8-FB93-4430-AEB4-88AC6393F87E}" destId="{D16820F4-4F4A-49D7-9B87-D2E8B2160F3E}" srcOrd="1" destOrd="0" presId="urn:microsoft.com/office/officeart/2008/layout/LinedList"/>
    <dgm:cxn modelId="{F0990859-3D89-4546-A2AF-BB46643D764B}" type="presParOf" srcId="{27838120-5D2A-47C2-BFA4-8B8253A72CBE}" destId="{3746E197-4549-4A83-839B-F94A81172707}" srcOrd="2" destOrd="0" presId="urn:microsoft.com/office/officeart/2008/layout/LinedList"/>
    <dgm:cxn modelId="{B5AA4B3B-238A-4F57-B63E-212F4AC5ABEF}" type="presParOf" srcId="{27838120-5D2A-47C2-BFA4-8B8253A72CBE}" destId="{C063B18E-F1F4-410E-8A1A-4EA3A62724CB}" srcOrd="3" destOrd="0" presId="urn:microsoft.com/office/officeart/2008/layout/LinedList"/>
    <dgm:cxn modelId="{04FE5FB8-6F8E-460E-A1EC-0E3F9A4D233C}" type="presParOf" srcId="{C063B18E-F1F4-410E-8A1A-4EA3A62724CB}" destId="{D0603C6C-0713-4303-A79E-77867EFF43EB}" srcOrd="0" destOrd="0" presId="urn:microsoft.com/office/officeart/2008/layout/LinedList"/>
    <dgm:cxn modelId="{DB8E0BEE-C2DD-4EE8-891F-E93D02248A6A}" type="presParOf" srcId="{C063B18E-F1F4-410E-8A1A-4EA3A62724CB}" destId="{9B126A2A-5F77-44AB-B981-F56BB3420A89}" srcOrd="1" destOrd="0" presId="urn:microsoft.com/office/officeart/2008/layout/LinedList"/>
    <dgm:cxn modelId="{C5F06DBF-81D3-4909-8E90-0DC768CEB21A}" type="presParOf" srcId="{27838120-5D2A-47C2-BFA4-8B8253A72CBE}" destId="{496DDB26-5666-453E-9CEB-F9C29C552AEC}" srcOrd="4" destOrd="0" presId="urn:microsoft.com/office/officeart/2008/layout/LinedList"/>
    <dgm:cxn modelId="{1B104FE0-ECDD-4C55-8AE4-8D7BC03537E4}" type="presParOf" srcId="{27838120-5D2A-47C2-BFA4-8B8253A72CBE}" destId="{BC1F6562-0BF0-42A7-98D3-116DBDDB426B}" srcOrd="5" destOrd="0" presId="urn:microsoft.com/office/officeart/2008/layout/LinedList"/>
    <dgm:cxn modelId="{1D81D18A-31C8-4FA9-8FA2-A912E26662BE}" type="presParOf" srcId="{BC1F6562-0BF0-42A7-98D3-116DBDDB426B}" destId="{D0CB1C75-4665-4781-92B5-FF7222D54F9B}" srcOrd="0" destOrd="0" presId="urn:microsoft.com/office/officeart/2008/layout/LinedList"/>
    <dgm:cxn modelId="{8DB87803-2600-4848-B2C2-287B3C1E5CA9}" type="presParOf" srcId="{BC1F6562-0BF0-42A7-98D3-116DBDDB426B}" destId="{5CDA5130-4CAB-476A-A340-9D2961D8B4F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F70E9B6-1177-4ABE-80CE-18F91432FFBF}"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DC78D750-8D3D-4BFD-91CD-364AE6191962}">
      <dgm:prSet/>
      <dgm:spPr/>
      <dgm:t>
        <a:bodyPr/>
        <a:lstStyle/>
        <a:p>
          <a:r>
            <a:rPr lang="en-US"/>
            <a:t>From here, individual children are taught different tools that can calm them down and return them to the Green Zone.</a:t>
          </a:r>
        </a:p>
      </dgm:t>
    </dgm:pt>
    <dgm:pt modelId="{ED245DC0-BB27-4175-BB80-590223F685A1}" type="parTrans" cxnId="{DCBA1407-54DF-4FB1-B870-3AE89257FEF3}">
      <dgm:prSet/>
      <dgm:spPr/>
      <dgm:t>
        <a:bodyPr/>
        <a:lstStyle/>
        <a:p>
          <a:endParaRPr lang="en-US"/>
        </a:p>
      </dgm:t>
    </dgm:pt>
    <dgm:pt modelId="{B952FF5C-C180-4A1A-8898-4A23C18BB3BF}" type="sibTrans" cxnId="{DCBA1407-54DF-4FB1-B870-3AE89257FEF3}">
      <dgm:prSet/>
      <dgm:spPr/>
      <dgm:t>
        <a:bodyPr/>
        <a:lstStyle/>
        <a:p>
          <a:endParaRPr lang="en-US"/>
        </a:p>
      </dgm:t>
    </dgm:pt>
    <dgm:pt modelId="{B04A8625-9F82-48FF-A567-CB37DFC62E91}">
      <dgm:prSet/>
      <dgm:spPr/>
      <dgm:t>
        <a:bodyPr/>
        <a:lstStyle/>
        <a:p>
          <a:r>
            <a:rPr lang="en-US"/>
            <a:t>They then put these tools in their Toolbox, which are tracked for their effectiveness. </a:t>
          </a:r>
        </a:p>
      </dgm:t>
    </dgm:pt>
    <dgm:pt modelId="{3A2C97BD-C50A-46BF-967B-B31DDF12E17C}" type="parTrans" cxnId="{5D74B817-F69B-49C5-BE94-0183F7226EF5}">
      <dgm:prSet/>
      <dgm:spPr/>
      <dgm:t>
        <a:bodyPr/>
        <a:lstStyle/>
        <a:p>
          <a:endParaRPr lang="en-US"/>
        </a:p>
      </dgm:t>
    </dgm:pt>
    <dgm:pt modelId="{A5CACD49-994A-47DA-BE87-72095AE1EC4B}" type="sibTrans" cxnId="{5D74B817-F69B-49C5-BE94-0183F7226EF5}">
      <dgm:prSet/>
      <dgm:spPr/>
      <dgm:t>
        <a:bodyPr/>
        <a:lstStyle/>
        <a:p>
          <a:endParaRPr lang="en-US"/>
        </a:p>
      </dgm:t>
    </dgm:pt>
    <dgm:pt modelId="{6B6C2E09-44C9-4808-A519-5C1E3CF652EA}">
      <dgm:prSet/>
      <dgm:spPr/>
      <dgm:t>
        <a:bodyPr/>
        <a:lstStyle/>
        <a:p>
          <a:r>
            <a:rPr lang="en-US"/>
            <a:t>When they successfully use a tool to help themselves, they celebrate this with an award.</a:t>
          </a:r>
        </a:p>
      </dgm:t>
    </dgm:pt>
    <dgm:pt modelId="{E0B154BE-EA57-4DB4-91C6-0D60072D1443}" type="parTrans" cxnId="{279FFB8A-89FB-49FB-9AC2-179F6A3A4185}">
      <dgm:prSet/>
      <dgm:spPr/>
      <dgm:t>
        <a:bodyPr/>
        <a:lstStyle/>
        <a:p>
          <a:endParaRPr lang="en-US"/>
        </a:p>
      </dgm:t>
    </dgm:pt>
    <dgm:pt modelId="{EA766973-BFD2-48D0-9112-CD0F566DD770}" type="sibTrans" cxnId="{279FFB8A-89FB-49FB-9AC2-179F6A3A4185}">
      <dgm:prSet/>
      <dgm:spPr/>
      <dgm:t>
        <a:bodyPr/>
        <a:lstStyle/>
        <a:p>
          <a:endParaRPr lang="en-US"/>
        </a:p>
      </dgm:t>
    </dgm:pt>
    <dgm:pt modelId="{924A0151-DF4C-42BF-86BF-7EA7A86708F3}" type="pres">
      <dgm:prSet presAssocID="{FF70E9B6-1177-4ABE-80CE-18F91432FFBF}" presName="linear" presStyleCnt="0">
        <dgm:presLayoutVars>
          <dgm:animLvl val="lvl"/>
          <dgm:resizeHandles val="exact"/>
        </dgm:presLayoutVars>
      </dgm:prSet>
      <dgm:spPr/>
    </dgm:pt>
    <dgm:pt modelId="{971DC688-5B02-41A8-B1B7-FF019D6B0221}" type="pres">
      <dgm:prSet presAssocID="{DC78D750-8D3D-4BFD-91CD-364AE6191962}" presName="parentText" presStyleLbl="node1" presStyleIdx="0" presStyleCnt="3">
        <dgm:presLayoutVars>
          <dgm:chMax val="0"/>
          <dgm:bulletEnabled val="1"/>
        </dgm:presLayoutVars>
      </dgm:prSet>
      <dgm:spPr/>
    </dgm:pt>
    <dgm:pt modelId="{645F8840-25CB-4C2A-8047-5CA42B5D6F95}" type="pres">
      <dgm:prSet presAssocID="{B952FF5C-C180-4A1A-8898-4A23C18BB3BF}" presName="spacer" presStyleCnt="0"/>
      <dgm:spPr/>
    </dgm:pt>
    <dgm:pt modelId="{B14CBCF6-E803-4376-ACB1-4D2A1104E99B}" type="pres">
      <dgm:prSet presAssocID="{B04A8625-9F82-48FF-A567-CB37DFC62E91}" presName="parentText" presStyleLbl="node1" presStyleIdx="1" presStyleCnt="3">
        <dgm:presLayoutVars>
          <dgm:chMax val="0"/>
          <dgm:bulletEnabled val="1"/>
        </dgm:presLayoutVars>
      </dgm:prSet>
      <dgm:spPr/>
    </dgm:pt>
    <dgm:pt modelId="{96D26325-94C9-4EC5-9903-E360C5CB1BD2}" type="pres">
      <dgm:prSet presAssocID="{A5CACD49-994A-47DA-BE87-72095AE1EC4B}" presName="spacer" presStyleCnt="0"/>
      <dgm:spPr/>
    </dgm:pt>
    <dgm:pt modelId="{7E1677AD-659F-488B-BAD6-359B3235967B}" type="pres">
      <dgm:prSet presAssocID="{6B6C2E09-44C9-4808-A519-5C1E3CF652EA}" presName="parentText" presStyleLbl="node1" presStyleIdx="2" presStyleCnt="3">
        <dgm:presLayoutVars>
          <dgm:chMax val="0"/>
          <dgm:bulletEnabled val="1"/>
        </dgm:presLayoutVars>
      </dgm:prSet>
      <dgm:spPr/>
    </dgm:pt>
  </dgm:ptLst>
  <dgm:cxnLst>
    <dgm:cxn modelId="{D57AEA02-92C8-46C3-BFD9-E4A8A9792704}" type="presOf" srcId="{FF70E9B6-1177-4ABE-80CE-18F91432FFBF}" destId="{924A0151-DF4C-42BF-86BF-7EA7A86708F3}" srcOrd="0" destOrd="0" presId="urn:microsoft.com/office/officeart/2005/8/layout/vList2"/>
    <dgm:cxn modelId="{DCBA1407-54DF-4FB1-B870-3AE89257FEF3}" srcId="{FF70E9B6-1177-4ABE-80CE-18F91432FFBF}" destId="{DC78D750-8D3D-4BFD-91CD-364AE6191962}" srcOrd="0" destOrd="0" parTransId="{ED245DC0-BB27-4175-BB80-590223F685A1}" sibTransId="{B952FF5C-C180-4A1A-8898-4A23C18BB3BF}"/>
    <dgm:cxn modelId="{5D74B817-F69B-49C5-BE94-0183F7226EF5}" srcId="{FF70E9B6-1177-4ABE-80CE-18F91432FFBF}" destId="{B04A8625-9F82-48FF-A567-CB37DFC62E91}" srcOrd="1" destOrd="0" parTransId="{3A2C97BD-C50A-46BF-967B-B31DDF12E17C}" sibTransId="{A5CACD49-994A-47DA-BE87-72095AE1EC4B}"/>
    <dgm:cxn modelId="{9C901343-8FCA-455C-8FE2-33FB80531E88}" type="presOf" srcId="{B04A8625-9F82-48FF-A567-CB37DFC62E91}" destId="{B14CBCF6-E803-4376-ACB1-4D2A1104E99B}" srcOrd="0" destOrd="0" presId="urn:microsoft.com/office/officeart/2005/8/layout/vList2"/>
    <dgm:cxn modelId="{7DD20967-3CB1-4B31-819D-7C81A831946F}" type="presOf" srcId="{6B6C2E09-44C9-4808-A519-5C1E3CF652EA}" destId="{7E1677AD-659F-488B-BAD6-359B3235967B}" srcOrd="0" destOrd="0" presId="urn:microsoft.com/office/officeart/2005/8/layout/vList2"/>
    <dgm:cxn modelId="{279FFB8A-89FB-49FB-9AC2-179F6A3A4185}" srcId="{FF70E9B6-1177-4ABE-80CE-18F91432FFBF}" destId="{6B6C2E09-44C9-4808-A519-5C1E3CF652EA}" srcOrd="2" destOrd="0" parTransId="{E0B154BE-EA57-4DB4-91C6-0D60072D1443}" sibTransId="{EA766973-BFD2-48D0-9112-CD0F566DD770}"/>
    <dgm:cxn modelId="{CB3F4BB8-5707-4460-9CB6-94AC6019E525}" type="presOf" srcId="{DC78D750-8D3D-4BFD-91CD-364AE6191962}" destId="{971DC688-5B02-41A8-B1B7-FF019D6B0221}" srcOrd="0" destOrd="0" presId="urn:microsoft.com/office/officeart/2005/8/layout/vList2"/>
    <dgm:cxn modelId="{E4E83CA9-0130-4C1A-BB47-2BE754A990CB}" type="presParOf" srcId="{924A0151-DF4C-42BF-86BF-7EA7A86708F3}" destId="{971DC688-5B02-41A8-B1B7-FF019D6B0221}" srcOrd="0" destOrd="0" presId="urn:microsoft.com/office/officeart/2005/8/layout/vList2"/>
    <dgm:cxn modelId="{FA0DACD8-596B-498A-A2F9-403841603E3D}" type="presParOf" srcId="{924A0151-DF4C-42BF-86BF-7EA7A86708F3}" destId="{645F8840-25CB-4C2A-8047-5CA42B5D6F95}" srcOrd="1" destOrd="0" presId="urn:microsoft.com/office/officeart/2005/8/layout/vList2"/>
    <dgm:cxn modelId="{3A59271B-E8B8-4B3F-ACFF-358BBDB81322}" type="presParOf" srcId="{924A0151-DF4C-42BF-86BF-7EA7A86708F3}" destId="{B14CBCF6-E803-4376-ACB1-4D2A1104E99B}" srcOrd="2" destOrd="0" presId="urn:microsoft.com/office/officeart/2005/8/layout/vList2"/>
    <dgm:cxn modelId="{00C097CD-6229-4A2D-8108-77062F735F3B}" type="presParOf" srcId="{924A0151-DF4C-42BF-86BF-7EA7A86708F3}" destId="{96D26325-94C9-4EC5-9903-E360C5CB1BD2}" srcOrd="3" destOrd="0" presId="urn:microsoft.com/office/officeart/2005/8/layout/vList2"/>
    <dgm:cxn modelId="{3DA7CD77-7989-409E-8C50-436D7A3CAEE4}" type="presParOf" srcId="{924A0151-DF4C-42BF-86BF-7EA7A86708F3}" destId="{7E1677AD-659F-488B-BAD6-359B3235967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556AE7E-B6A5-4715-86D7-C649EF04996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FDB5C9E-21D6-450B-AD3D-381219DEC98B}">
      <dgm:prSet/>
      <dgm:spPr/>
      <dgm:t>
        <a:bodyPr/>
        <a:lstStyle/>
        <a:p>
          <a:r>
            <a:rPr lang="en-US" dirty="0"/>
            <a:t>Refer to ALL the Zones as much as possible – just acknowledging or labelling is helpful.</a:t>
          </a:r>
        </a:p>
      </dgm:t>
    </dgm:pt>
    <dgm:pt modelId="{0DD16BCB-EAB3-44D4-BD0D-2BAB3FEBC231}" type="parTrans" cxnId="{3248EA76-39D6-432E-876E-EBD27EC81F88}">
      <dgm:prSet/>
      <dgm:spPr/>
      <dgm:t>
        <a:bodyPr/>
        <a:lstStyle/>
        <a:p>
          <a:endParaRPr lang="en-US"/>
        </a:p>
      </dgm:t>
    </dgm:pt>
    <dgm:pt modelId="{A608761B-3718-41CC-8365-D3F68D3C0159}" type="sibTrans" cxnId="{3248EA76-39D6-432E-876E-EBD27EC81F88}">
      <dgm:prSet/>
      <dgm:spPr/>
      <dgm:t>
        <a:bodyPr/>
        <a:lstStyle/>
        <a:p>
          <a:endParaRPr lang="en-US"/>
        </a:p>
      </dgm:t>
    </dgm:pt>
    <dgm:pt modelId="{6BCBC143-74CA-4085-9735-A18148C7B19F}">
      <dgm:prSet/>
      <dgm:spPr/>
      <dgm:t>
        <a:bodyPr/>
        <a:lstStyle/>
        <a:p>
          <a:pPr rtl="0"/>
          <a:r>
            <a:rPr lang="en-US" dirty="0"/>
            <a:t>Label yourself! Talk to other adults about it! </a:t>
          </a:r>
          <a:endParaRPr lang="en-US" dirty="0">
            <a:latin typeface="Calibri Light" panose="020F0302020204030204"/>
          </a:endParaRPr>
        </a:p>
      </dgm:t>
    </dgm:pt>
    <dgm:pt modelId="{F3081CAA-660D-4C4E-80E2-934C901731F2}" type="parTrans" cxnId="{C44730E5-E621-4DA8-BB88-C924F016EE27}">
      <dgm:prSet/>
      <dgm:spPr/>
      <dgm:t>
        <a:bodyPr/>
        <a:lstStyle/>
        <a:p>
          <a:endParaRPr lang="en-US"/>
        </a:p>
      </dgm:t>
    </dgm:pt>
    <dgm:pt modelId="{EA0E7893-9E30-414D-9B5F-D78E12C7827A}" type="sibTrans" cxnId="{C44730E5-E621-4DA8-BB88-C924F016EE27}">
      <dgm:prSet/>
      <dgm:spPr/>
      <dgm:t>
        <a:bodyPr/>
        <a:lstStyle/>
        <a:p>
          <a:endParaRPr lang="en-US"/>
        </a:p>
      </dgm:t>
    </dgm:pt>
    <dgm:pt modelId="{36119C3B-CBED-4C3F-8FF2-ACBEFF9A52EF}">
      <dgm:prSet phldr="0"/>
      <dgm:spPr/>
      <dgm:t>
        <a:bodyPr/>
        <a:lstStyle/>
        <a:p>
          <a:r>
            <a:rPr lang="en-US" dirty="0"/>
            <a:t>The more we are all on board, the more consistent it will be for everyone – children, middays, teachers, teaching assistants, </a:t>
          </a:r>
          <a:r>
            <a:rPr lang="en-US" dirty="0">
              <a:latin typeface="Calibri Light" panose="020F0302020204030204"/>
            </a:rPr>
            <a:t>SLT</a:t>
          </a:r>
          <a:r>
            <a:rPr lang="en-US" dirty="0"/>
            <a:t>, office staff, maintenance – everyone!</a:t>
          </a:r>
        </a:p>
      </dgm:t>
    </dgm:pt>
    <dgm:pt modelId="{02D2117E-5096-4345-B08F-469136A68099}" type="parTrans" cxnId="{C2D2F258-A090-48A4-B98B-C02B4E51320C}">
      <dgm:prSet/>
      <dgm:spPr/>
    </dgm:pt>
    <dgm:pt modelId="{79DF5AD6-C900-4A7D-9AE7-57F63626924C}" type="sibTrans" cxnId="{C2D2F258-A090-48A4-B98B-C02B4E51320C}">
      <dgm:prSet/>
      <dgm:spPr/>
    </dgm:pt>
    <dgm:pt modelId="{3A2808D1-A516-46FE-BA3B-42F02CBF01E5}" type="pres">
      <dgm:prSet presAssocID="{7556AE7E-B6A5-4715-86D7-C649EF049967}" presName="linear" presStyleCnt="0">
        <dgm:presLayoutVars>
          <dgm:animLvl val="lvl"/>
          <dgm:resizeHandles val="exact"/>
        </dgm:presLayoutVars>
      </dgm:prSet>
      <dgm:spPr/>
    </dgm:pt>
    <dgm:pt modelId="{AD4B9CD0-687E-4D2D-A8EF-0AA5D5127409}" type="pres">
      <dgm:prSet presAssocID="{0FDB5C9E-21D6-450B-AD3D-381219DEC98B}" presName="parentText" presStyleLbl="node1" presStyleIdx="0" presStyleCnt="3">
        <dgm:presLayoutVars>
          <dgm:chMax val="0"/>
          <dgm:bulletEnabled val="1"/>
        </dgm:presLayoutVars>
      </dgm:prSet>
      <dgm:spPr/>
    </dgm:pt>
    <dgm:pt modelId="{BA69BC5F-E4B8-4BAF-A6B3-F672FB6F9FA3}" type="pres">
      <dgm:prSet presAssocID="{A608761B-3718-41CC-8365-D3F68D3C0159}" presName="spacer" presStyleCnt="0"/>
      <dgm:spPr/>
    </dgm:pt>
    <dgm:pt modelId="{D8EF4138-E4FE-4833-9115-8B4638DBBFCB}" type="pres">
      <dgm:prSet presAssocID="{6BCBC143-74CA-4085-9735-A18148C7B19F}" presName="parentText" presStyleLbl="node1" presStyleIdx="1" presStyleCnt="3">
        <dgm:presLayoutVars>
          <dgm:chMax val="0"/>
          <dgm:bulletEnabled val="1"/>
        </dgm:presLayoutVars>
      </dgm:prSet>
      <dgm:spPr/>
    </dgm:pt>
    <dgm:pt modelId="{5365F50E-E0DD-44F0-9A40-4C428DFCBE18}" type="pres">
      <dgm:prSet presAssocID="{EA0E7893-9E30-414D-9B5F-D78E12C7827A}" presName="spacer" presStyleCnt="0"/>
      <dgm:spPr/>
    </dgm:pt>
    <dgm:pt modelId="{FC15F8F0-4247-4B51-B3C6-EA497B12C275}" type="pres">
      <dgm:prSet presAssocID="{36119C3B-CBED-4C3F-8FF2-ACBEFF9A52EF}" presName="parentText" presStyleLbl="node1" presStyleIdx="2" presStyleCnt="3">
        <dgm:presLayoutVars>
          <dgm:chMax val="0"/>
          <dgm:bulletEnabled val="1"/>
        </dgm:presLayoutVars>
      </dgm:prSet>
      <dgm:spPr/>
    </dgm:pt>
  </dgm:ptLst>
  <dgm:cxnLst>
    <dgm:cxn modelId="{67638A03-1C07-470A-B219-1568AC583572}" type="presOf" srcId="{36119C3B-CBED-4C3F-8FF2-ACBEFF9A52EF}" destId="{FC15F8F0-4247-4B51-B3C6-EA497B12C275}" srcOrd="0" destOrd="0" presId="urn:microsoft.com/office/officeart/2005/8/layout/vList2"/>
    <dgm:cxn modelId="{956CB272-B267-4B60-81EA-0A11C471DC2A}" type="presOf" srcId="{0FDB5C9E-21D6-450B-AD3D-381219DEC98B}" destId="{AD4B9CD0-687E-4D2D-A8EF-0AA5D5127409}" srcOrd="0" destOrd="0" presId="urn:microsoft.com/office/officeart/2005/8/layout/vList2"/>
    <dgm:cxn modelId="{3248EA76-39D6-432E-876E-EBD27EC81F88}" srcId="{7556AE7E-B6A5-4715-86D7-C649EF049967}" destId="{0FDB5C9E-21D6-450B-AD3D-381219DEC98B}" srcOrd="0" destOrd="0" parTransId="{0DD16BCB-EAB3-44D4-BD0D-2BAB3FEBC231}" sibTransId="{A608761B-3718-41CC-8365-D3F68D3C0159}"/>
    <dgm:cxn modelId="{C2D2F258-A090-48A4-B98B-C02B4E51320C}" srcId="{7556AE7E-B6A5-4715-86D7-C649EF049967}" destId="{36119C3B-CBED-4C3F-8FF2-ACBEFF9A52EF}" srcOrd="2" destOrd="0" parTransId="{02D2117E-5096-4345-B08F-469136A68099}" sibTransId="{79DF5AD6-C900-4A7D-9AE7-57F63626924C}"/>
    <dgm:cxn modelId="{2ED5F882-2943-4FC5-AB06-A7B4954936B7}" type="presOf" srcId="{7556AE7E-B6A5-4715-86D7-C649EF049967}" destId="{3A2808D1-A516-46FE-BA3B-42F02CBF01E5}" srcOrd="0" destOrd="0" presId="urn:microsoft.com/office/officeart/2005/8/layout/vList2"/>
    <dgm:cxn modelId="{C129D2CB-0CD9-4F19-ADDC-BA65CC2FD99E}" type="presOf" srcId="{6BCBC143-74CA-4085-9735-A18148C7B19F}" destId="{D8EF4138-E4FE-4833-9115-8B4638DBBFCB}" srcOrd="0" destOrd="0" presId="urn:microsoft.com/office/officeart/2005/8/layout/vList2"/>
    <dgm:cxn modelId="{C44730E5-E621-4DA8-BB88-C924F016EE27}" srcId="{7556AE7E-B6A5-4715-86D7-C649EF049967}" destId="{6BCBC143-74CA-4085-9735-A18148C7B19F}" srcOrd="1" destOrd="0" parTransId="{F3081CAA-660D-4C4E-80E2-934C901731F2}" sibTransId="{EA0E7893-9E30-414D-9B5F-D78E12C7827A}"/>
    <dgm:cxn modelId="{B0928011-22BD-4BA0-A0FD-7C977D468CD1}" type="presParOf" srcId="{3A2808D1-A516-46FE-BA3B-42F02CBF01E5}" destId="{AD4B9CD0-687E-4D2D-A8EF-0AA5D5127409}" srcOrd="0" destOrd="0" presId="urn:microsoft.com/office/officeart/2005/8/layout/vList2"/>
    <dgm:cxn modelId="{E12D85EE-350B-4F93-8347-9AFDE43CA03D}" type="presParOf" srcId="{3A2808D1-A516-46FE-BA3B-42F02CBF01E5}" destId="{BA69BC5F-E4B8-4BAF-A6B3-F672FB6F9FA3}" srcOrd="1" destOrd="0" presId="urn:microsoft.com/office/officeart/2005/8/layout/vList2"/>
    <dgm:cxn modelId="{A1A45B61-BF2B-4F59-AEB1-FC48A548638B}" type="presParOf" srcId="{3A2808D1-A516-46FE-BA3B-42F02CBF01E5}" destId="{D8EF4138-E4FE-4833-9115-8B4638DBBFCB}" srcOrd="2" destOrd="0" presId="urn:microsoft.com/office/officeart/2005/8/layout/vList2"/>
    <dgm:cxn modelId="{92B93B62-B930-430A-9E3B-FC49941EE367}" type="presParOf" srcId="{3A2808D1-A516-46FE-BA3B-42F02CBF01E5}" destId="{5365F50E-E0DD-44F0-9A40-4C428DFCBE18}" srcOrd="3" destOrd="0" presId="urn:microsoft.com/office/officeart/2005/8/layout/vList2"/>
    <dgm:cxn modelId="{B2C366BB-8B31-455C-8E4F-1E50BC4714F2}" type="presParOf" srcId="{3A2808D1-A516-46FE-BA3B-42F02CBF01E5}" destId="{FC15F8F0-4247-4B51-B3C6-EA497B12C27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381B6D-FA60-4D0B-ABE8-1C7212F9CA0A}">
      <dsp:nvSpPr>
        <dsp:cNvPr id="0" name=""/>
        <dsp:cNvSpPr/>
      </dsp:nvSpPr>
      <dsp:spPr>
        <a:xfrm>
          <a:off x="0" y="0"/>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D7A38F-AC35-44D9-B879-215E9526B7E0}">
      <dsp:nvSpPr>
        <dsp:cNvPr id="0" name=""/>
        <dsp:cNvSpPr/>
      </dsp:nvSpPr>
      <dsp:spPr>
        <a:xfrm>
          <a:off x="0" y="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4790" tIns="224790" rIns="224790" bIns="224790" numCol="1" spcCol="1270" anchor="t" anchorCtr="0">
          <a:noAutofit/>
        </a:bodyPr>
        <a:lstStyle/>
        <a:p>
          <a:pPr marL="0" lvl="0" indent="0" algn="l" defTabSz="2622550">
            <a:lnSpc>
              <a:spcPct val="90000"/>
            </a:lnSpc>
            <a:spcBef>
              <a:spcPct val="0"/>
            </a:spcBef>
            <a:spcAft>
              <a:spcPct val="35000"/>
            </a:spcAft>
            <a:buNone/>
          </a:pPr>
          <a:r>
            <a:rPr lang="en-US" sz="5900" kern="1200"/>
            <a:t>The Zones</a:t>
          </a:r>
        </a:p>
      </dsp:txBody>
      <dsp:txXfrm>
        <a:off x="0" y="0"/>
        <a:ext cx="6492875" cy="1276350"/>
      </dsp:txXfrm>
    </dsp:sp>
    <dsp:sp modelId="{69ACE014-76C8-4F76-A4DF-7A7B3D5D1A55}">
      <dsp:nvSpPr>
        <dsp:cNvPr id="0" name=""/>
        <dsp:cNvSpPr/>
      </dsp:nvSpPr>
      <dsp:spPr>
        <a:xfrm>
          <a:off x="0" y="1276350"/>
          <a:ext cx="6492875"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1CD75E-A055-4CBC-BC3F-F97781247BDF}">
      <dsp:nvSpPr>
        <dsp:cNvPr id="0" name=""/>
        <dsp:cNvSpPr/>
      </dsp:nvSpPr>
      <dsp:spPr>
        <a:xfrm>
          <a:off x="0" y="127635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4790" tIns="224790" rIns="224790" bIns="224790" numCol="1" spcCol="1270" anchor="t" anchorCtr="0">
          <a:noAutofit/>
        </a:bodyPr>
        <a:lstStyle/>
        <a:p>
          <a:pPr marL="0" lvl="0" indent="0" algn="l" defTabSz="2622550" rtl="0">
            <a:lnSpc>
              <a:spcPct val="90000"/>
            </a:lnSpc>
            <a:spcBef>
              <a:spcPct val="0"/>
            </a:spcBef>
            <a:spcAft>
              <a:spcPct val="35000"/>
            </a:spcAft>
            <a:buNone/>
          </a:pPr>
          <a:r>
            <a:rPr lang="en-US" sz="5900" kern="1200">
              <a:latin typeface="Calibri Light" panose="020F0302020204030204"/>
            </a:rPr>
            <a:t>Important Concepts</a:t>
          </a:r>
          <a:endParaRPr lang="en-US" sz="5900" kern="1200"/>
        </a:p>
      </dsp:txBody>
      <dsp:txXfrm>
        <a:off x="0" y="1276350"/>
        <a:ext cx="6492875" cy="1276350"/>
      </dsp:txXfrm>
    </dsp:sp>
    <dsp:sp modelId="{8EF4490B-1EFB-4F26-AA7D-632D40558665}">
      <dsp:nvSpPr>
        <dsp:cNvPr id="0" name=""/>
        <dsp:cNvSpPr/>
      </dsp:nvSpPr>
      <dsp:spPr>
        <a:xfrm>
          <a:off x="0" y="2552700"/>
          <a:ext cx="6492875"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370FDE-9FF9-4BAD-B502-0FE744E0917F}">
      <dsp:nvSpPr>
        <dsp:cNvPr id="0" name=""/>
        <dsp:cNvSpPr/>
      </dsp:nvSpPr>
      <dsp:spPr>
        <a:xfrm>
          <a:off x="0" y="255270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4790" tIns="224790" rIns="224790" bIns="224790" numCol="1" spcCol="1270" anchor="t" anchorCtr="0">
          <a:noAutofit/>
        </a:bodyPr>
        <a:lstStyle/>
        <a:p>
          <a:pPr marL="0" lvl="0" indent="0" algn="l" defTabSz="2622550" rtl="0">
            <a:lnSpc>
              <a:spcPct val="90000"/>
            </a:lnSpc>
            <a:spcBef>
              <a:spcPct val="0"/>
            </a:spcBef>
            <a:spcAft>
              <a:spcPct val="35000"/>
            </a:spcAft>
            <a:buNone/>
          </a:pPr>
          <a:r>
            <a:rPr lang="en-US" sz="5900" kern="1200" dirty="0">
              <a:latin typeface="Calibri Light" panose="020F0302020204030204"/>
            </a:rPr>
            <a:t>Uses</a:t>
          </a:r>
          <a:endParaRPr lang="en-US" sz="5900" kern="1200" dirty="0"/>
        </a:p>
      </dsp:txBody>
      <dsp:txXfrm>
        <a:off x="0" y="2552700"/>
        <a:ext cx="6492875" cy="1276350"/>
      </dsp:txXfrm>
    </dsp:sp>
    <dsp:sp modelId="{4E09027C-64B8-4E57-977F-4E1817AB2059}">
      <dsp:nvSpPr>
        <dsp:cNvPr id="0" name=""/>
        <dsp:cNvSpPr/>
      </dsp:nvSpPr>
      <dsp:spPr>
        <a:xfrm>
          <a:off x="0" y="3829050"/>
          <a:ext cx="6492875"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9645DB-5D9B-4356-A7CA-D57C8E415F0F}">
      <dsp:nvSpPr>
        <dsp:cNvPr id="0" name=""/>
        <dsp:cNvSpPr/>
      </dsp:nvSpPr>
      <dsp:spPr>
        <a:xfrm>
          <a:off x="0" y="382905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4790" tIns="224790" rIns="224790" bIns="224790" numCol="1" spcCol="1270" anchor="t" anchorCtr="0">
          <a:noAutofit/>
        </a:bodyPr>
        <a:lstStyle/>
        <a:p>
          <a:pPr marL="0" lvl="0" indent="0" algn="l" defTabSz="2622550">
            <a:lnSpc>
              <a:spcPct val="90000"/>
            </a:lnSpc>
            <a:spcBef>
              <a:spcPct val="0"/>
            </a:spcBef>
            <a:spcAft>
              <a:spcPct val="35000"/>
            </a:spcAft>
            <a:buNone/>
          </a:pPr>
          <a:r>
            <a:rPr lang="en-US" sz="5900" kern="1200"/>
            <a:t>Main </a:t>
          </a:r>
          <a:r>
            <a:rPr lang="en-US" sz="5900" kern="1200">
              <a:latin typeface="Calibri Light" panose="020F0302020204030204"/>
            </a:rPr>
            <a:t>Takeaways</a:t>
          </a:r>
          <a:endParaRPr lang="en-US" sz="5900" kern="1200"/>
        </a:p>
      </dsp:txBody>
      <dsp:txXfrm>
        <a:off x="0" y="3829050"/>
        <a:ext cx="6492875" cy="12763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6BB48F-9E39-46D5-A33B-31DCBB832805}">
      <dsp:nvSpPr>
        <dsp:cNvPr id="0" name=""/>
        <dsp:cNvSpPr/>
      </dsp:nvSpPr>
      <dsp:spPr>
        <a:xfrm>
          <a:off x="0" y="2492"/>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3849ED-7E69-4F28-AC23-349CFEDE20C2}">
      <dsp:nvSpPr>
        <dsp:cNvPr id="0" name=""/>
        <dsp:cNvSpPr/>
      </dsp:nvSpPr>
      <dsp:spPr>
        <a:xfrm>
          <a:off x="0" y="2492"/>
          <a:ext cx="6492875"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The Zones of Regulation is a framework used to teach students </a:t>
          </a:r>
          <a:r>
            <a:rPr lang="en-US" sz="2800" b="1" kern="1200"/>
            <a:t>self-regulation.</a:t>
          </a:r>
          <a:endParaRPr lang="en-US" sz="2800" kern="1200"/>
        </a:p>
      </dsp:txBody>
      <dsp:txXfrm>
        <a:off x="0" y="2492"/>
        <a:ext cx="6492875" cy="1700138"/>
      </dsp:txXfrm>
    </dsp:sp>
    <dsp:sp modelId="{3746E197-4549-4A83-839B-F94A81172707}">
      <dsp:nvSpPr>
        <dsp:cNvPr id="0" name=""/>
        <dsp:cNvSpPr/>
      </dsp:nvSpPr>
      <dsp:spPr>
        <a:xfrm>
          <a:off x="0" y="1702630"/>
          <a:ext cx="6492875"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603C6C-0713-4303-A79E-77867EFF43EB}">
      <dsp:nvSpPr>
        <dsp:cNvPr id="0" name=""/>
        <dsp:cNvSpPr/>
      </dsp:nvSpPr>
      <dsp:spPr>
        <a:xfrm>
          <a:off x="0" y="1702630"/>
          <a:ext cx="6492875"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This system improves the students' ability to recognise and communicate how they are feeling in a safe, non-judgemental way.</a:t>
          </a:r>
        </a:p>
      </dsp:txBody>
      <dsp:txXfrm>
        <a:off x="0" y="1702630"/>
        <a:ext cx="6492875" cy="1700138"/>
      </dsp:txXfrm>
    </dsp:sp>
    <dsp:sp modelId="{496DDB26-5666-453E-9CEB-F9C29C552AEC}">
      <dsp:nvSpPr>
        <dsp:cNvPr id="0" name=""/>
        <dsp:cNvSpPr/>
      </dsp:nvSpPr>
      <dsp:spPr>
        <a:xfrm>
          <a:off x="0" y="3402769"/>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CB1C75-4665-4781-92B5-FF7222D54F9B}">
      <dsp:nvSpPr>
        <dsp:cNvPr id="0" name=""/>
        <dsp:cNvSpPr/>
      </dsp:nvSpPr>
      <dsp:spPr>
        <a:xfrm>
          <a:off x="0" y="3402769"/>
          <a:ext cx="6492875"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It also allows students to tap into strategies or tools to help them move between zones.</a:t>
          </a:r>
        </a:p>
      </dsp:txBody>
      <dsp:txXfrm>
        <a:off x="0" y="3402769"/>
        <a:ext cx="6492875" cy="17001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1DC688-5B02-41A8-B1B7-FF019D6B0221}">
      <dsp:nvSpPr>
        <dsp:cNvPr id="0" name=""/>
        <dsp:cNvSpPr/>
      </dsp:nvSpPr>
      <dsp:spPr>
        <a:xfrm>
          <a:off x="0" y="543500"/>
          <a:ext cx="6117335" cy="148473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From here, individual children are taught different tools that can calm them down and return them to the Green Zone.</a:t>
          </a:r>
        </a:p>
      </dsp:txBody>
      <dsp:txXfrm>
        <a:off x="72479" y="615979"/>
        <a:ext cx="5972377" cy="1339772"/>
      </dsp:txXfrm>
    </dsp:sp>
    <dsp:sp modelId="{B14CBCF6-E803-4376-ACB1-4D2A1104E99B}">
      <dsp:nvSpPr>
        <dsp:cNvPr id="0" name=""/>
        <dsp:cNvSpPr/>
      </dsp:nvSpPr>
      <dsp:spPr>
        <a:xfrm>
          <a:off x="0" y="2105990"/>
          <a:ext cx="6117335" cy="148473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They then put these tools in their Toolbox, which are tracked for their effectiveness. </a:t>
          </a:r>
        </a:p>
      </dsp:txBody>
      <dsp:txXfrm>
        <a:off x="72479" y="2178469"/>
        <a:ext cx="5972377" cy="1339772"/>
      </dsp:txXfrm>
    </dsp:sp>
    <dsp:sp modelId="{7E1677AD-659F-488B-BAD6-359B3235967B}">
      <dsp:nvSpPr>
        <dsp:cNvPr id="0" name=""/>
        <dsp:cNvSpPr/>
      </dsp:nvSpPr>
      <dsp:spPr>
        <a:xfrm>
          <a:off x="0" y="3668481"/>
          <a:ext cx="6117335" cy="148473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When they successfully use a tool to help themselves, they celebrate this with an award.</a:t>
          </a:r>
        </a:p>
      </dsp:txBody>
      <dsp:txXfrm>
        <a:off x="72479" y="3740960"/>
        <a:ext cx="5972377" cy="13397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4B9CD0-687E-4D2D-A8EF-0AA5D5127409}">
      <dsp:nvSpPr>
        <dsp:cNvPr id="0" name=""/>
        <dsp:cNvSpPr/>
      </dsp:nvSpPr>
      <dsp:spPr>
        <a:xfrm>
          <a:off x="0" y="62351"/>
          <a:ext cx="10918166" cy="151039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Refer to ALL the Zones as much as possible – just acknowledging or labelling is helpful.</a:t>
          </a:r>
        </a:p>
      </dsp:txBody>
      <dsp:txXfrm>
        <a:off x="73731" y="136082"/>
        <a:ext cx="10770704" cy="1362934"/>
      </dsp:txXfrm>
    </dsp:sp>
    <dsp:sp modelId="{D8EF4138-E4FE-4833-9115-8B4638DBBFCB}">
      <dsp:nvSpPr>
        <dsp:cNvPr id="0" name=""/>
        <dsp:cNvSpPr/>
      </dsp:nvSpPr>
      <dsp:spPr>
        <a:xfrm>
          <a:off x="0" y="1650508"/>
          <a:ext cx="10918166" cy="151039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US" sz="2700" kern="1200" dirty="0"/>
            <a:t>Label yourself! Talk to other adults about it! </a:t>
          </a:r>
          <a:endParaRPr lang="en-US" sz="2700" kern="1200" dirty="0">
            <a:latin typeface="Calibri Light" panose="020F0302020204030204"/>
          </a:endParaRPr>
        </a:p>
      </dsp:txBody>
      <dsp:txXfrm>
        <a:off x="73731" y="1724239"/>
        <a:ext cx="10770704" cy="1362934"/>
      </dsp:txXfrm>
    </dsp:sp>
    <dsp:sp modelId="{FC15F8F0-4247-4B51-B3C6-EA497B12C275}">
      <dsp:nvSpPr>
        <dsp:cNvPr id="0" name=""/>
        <dsp:cNvSpPr/>
      </dsp:nvSpPr>
      <dsp:spPr>
        <a:xfrm>
          <a:off x="0" y="3238664"/>
          <a:ext cx="10918166" cy="151039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The more we are all on board, the more consistent it will be for everyone – children, middays, teachers, teaching assistants, </a:t>
          </a:r>
          <a:r>
            <a:rPr lang="en-US" sz="2700" kern="1200" dirty="0">
              <a:latin typeface="Calibri Light" panose="020F0302020204030204"/>
            </a:rPr>
            <a:t>SLT</a:t>
          </a:r>
          <a:r>
            <a:rPr lang="en-US" sz="2700" kern="1200" dirty="0"/>
            <a:t>, office staff, maintenance – everyone!</a:t>
          </a:r>
        </a:p>
      </dsp:txBody>
      <dsp:txXfrm>
        <a:off x="73731" y="3312395"/>
        <a:ext cx="10770704" cy="136293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B2101C-BB5C-4FA3-AA78-EC29C2A77EC6}" type="datetimeFigureOut">
              <a:rPr lang="en-US"/>
              <a:t>1/27/2022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E60EE2-C21C-4D69-8F26-403C187DF565}" type="slidenum">
              <a:rPr lang="en-US"/>
              <a:t>‹#›</a:t>
            </a:fld>
            <a:endParaRPr lang="en-US"/>
          </a:p>
        </p:txBody>
      </p:sp>
    </p:spTree>
    <p:extLst>
      <p:ext uri="{BB962C8B-B14F-4D97-AF65-F5344CB8AC3E}">
        <p14:creationId xmlns:p14="http://schemas.microsoft.com/office/powerpoint/2010/main" val="3439190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Add references – further info is available in handbook if you're interested in sensory processing, executive functioning, and emotional regulation</a:t>
            </a:r>
          </a:p>
        </p:txBody>
      </p:sp>
      <p:sp>
        <p:nvSpPr>
          <p:cNvPr id="4" name="Slide Number Placeholder 3"/>
          <p:cNvSpPr>
            <a:spLocks noGrp="1"/>
          </p:cNvSpPr>
          <p:nvPr>
            <p:ph type="sldNum" sz="quarter" idx="5"/>
          </p:nvPr>
        </p:nvSpPr>
        <p:spPr/>
        <p:txBody>
          <a:bodyPr/>
          <a:lstStyle/>
          <a:p>
            <a:fld id="{9FE60EE2-C21C-4D69-8F26-403C187DF565}" type="slidenum">
              <a:rPr lang="en-US"/>
              <a:t>3</a:t>
            </a:fld>
            <a:endParaRPr lang="en-US"/>
          </a:p>
        </p:txBody>
      </p:sp>
    </p:spTree>
    <p:extLst>
      <p:ext uri="{BB962C8B-B14F-4D97-AF65-F5344CB8AC3E}">
        <p14:creationId xmlns:p14="http://schemas.microsoft.com/office/powerpoint/2010/main" val="882763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These are not the be all and end all – just some examples</a:t>
            </a:r>
          </a:p>
          <a:p>
            <a:r>
              <a:rPr lang="en-US" dirty="0">
                <a:cs typeface="Calibri"/>
              </a:rPr>
              <a:t>Think of them as stoplights or traffic signs – green light is 'good to go'. Yellow or caution is slow down or take warning, same as the Yellow Zone. Red light or stop sign means stop; when a person is in the Red Zone they need to stop and regain control. Blue can be compared to a rest area where you pull over when you're tired and need to recharge.</a:t>
            </a:r>
          </a:p>
        </p:txBody>
      </p:sp>
      <p:sp>
        <p:nvSpPr>
          <p:cNvPr id="4" name="Slide Number Placeholder 3"/>
          <p:cNvSpPr>
            <a:spLocks noGrp="1"/>
          </p:cNvSpPr>
          <p:nvPr>
            <p:ph type="sldNum" sz="quarter" idx="5"/>
          </p:nvPr>
        </p:nvSpPr>
        <p:spPr/>
        <p:txBody>
          <a:bodyPr/>
          <a:lstStyle/>
          <a:p>
            <a:fld id="{9FE60EE2-C21C-4D69-8F26-403C187DF565}" type="slidenum">
              <a:rPr lang="en-US"/>
              <a:t>4</a:t>
            </a:fld>
            <a:endParaRPr lang="en-US"/>
          </a:p>
        </p:txBody>
      </p:sp>
    </p:spTree>
    <p:extLst>
      <p:ext uri="{BB962C8B-B14F-4D97-AF65-F5344CB8AC3E}">
        <p14:creationId xmlns:p14="http://schemas.microsoft.com/office/powerpoint/2010/main" val="20291692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The Blue Zone </a:t>
            </a:r>
            <a:r>
              <a:rPr lang="en-US" dirty="0"/>
              <a:t>is used to describe low states of alertness, such as when one feels sad, tired, sick or bored. This is when one's body and/or brain in moving slowly or sluggishly.</a:t>
            </a:r>
          </a:p>
        </p:txBody>
      </p:sp>
      <p:sp>
        <p:nvSpPr>
          <p:cNvPr id="4" name="Slide Number Placeholder 3"/>
          <p:cNvSpPr>
            <a:spLocks noGrp="1"/>
          </p:cNvSpPr>
          <p:nvPr>
            <p:ph type="sldNum" sz="quarter" idx="5"/>
          </p:nvPr>
        </p:nvSpPr>
        <p:spPr/>
        <p:txBody>
          <a:bodyPr/>
          <a:lstStyle/>
          <a:p>
            <a:fld id="{9FE60EE2-C21C-4D69-8F26-403C187DF565}" type="slidenum">
              <a:rPr lang="en-US"/>
              <a:t>5</a:t>
            </a:fld>
            <a:endParaRPr lang="en-US"/>
          </a:p>
        </p:txBody>
      </p:sp>
    </p:spTree>
    <p:extLst>
      <p:ext uri="{BB962C8B-B14F-4D97-AF65-F5344CB8AC3E}">
        <p14:creationId xmlns:p14="http://schemas.microsoft.com/office/powerpoint/2010/main" val="9589808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The Green Zone</a:t>
            </a:r>
            <a:r>
              <a:rPr lang="en-US" dirty="0">
                <a:cs typeface="Calibri"/>
              </a:rPr>
              <a:t> is used to describe a regulated state of alertness. A person may be described as calm, happy, focused or content when in the Green Zone. This is the Zone students generally need to be in for schoolwork and for being social. Being in the Green Zone shows control.</a:t>
            </a:r>
          </a:p>
        </p:txBody>
      </p:sp>
      <p:sp>
        <p:nvSpPr>
          <p:cNvPr id="4" name="Slide Number Placeholder 3"/>
          <p:cNvSpPr>
            <a:spLocks noGrp="1"/>
          </p:cNvSpPr>
          <p:nvPr>
            <p:ph type="sldNum" sz="quarter" idx="5"/>
          </p:nvPr>
        </p:nvSpPr>
        <p:spPr/>
        <p:txBody>
          <a:bodyPr/>
          <a:lstStyle/>
          <a:p>
            <a:fld id="{9FE60EE2-C21C-4D69-8F26-403C187DF565}" type="slidenum">
              <a:rPr lang="en-US"/>
              <a:t>6</a:t>
            </a:fld>
            <a:endParaRPr lang="en-US"/>
          </a:p>
        </p:txBody>
      </p:sp>
    </p:spTree>
    <p:extLst>
      <p:ext uri="{BB962C8B-B14F-4D97-AF65-F5344CB8AC3E}">
        <p14:creationId xmlns:p14="http://schemas.microsoft.com/office/powerpoint/2010/main" val="22963761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The Yellow Zone </a:t>
            </a:r>
            <a:r>
              <a:rPr lang="en-US" dirty="0">
                <a:cs typeface="Calibri"/>
              </a:rPr>
              <a:t>is also used to describe a heightened state of alertness; however, a person still has some control when in the Yellow Zone. A person may be experiencing stress, frustration, anxiety, excitement, silliness, nervousness, confusion, and many more slightly elevated emotions and states when in the Yellow Zone (such as wiggly, squirmy, or sensory seeking). The Yellow Zone is starting to lose some control.</a:t>
            </a:r>
          </a:p>
        </p:txBody>
      </p:sp>
      <p:sp>
        <p:nvSpPr>
          <p:cNvPr id="4" name="Slide Number Placeholder 3"/>
          <p:cNvSpPr>
            <a:spLocks noGrp="1"/>
          </p:cNvSpPr>
          <p:nvPr>
            <p:ph type="sldNum" sz="quarter" idx="5"/>
          </p:nvPr>
        </p:nvSpPr>
        <p:spPr/>
        <p:txBody>
          <a:bodyPr/>
          <a:lstStyle/>
          <a:p>
            <a:fld id="{9FE60EE2-C21C-4D69-8F26-403C187DF565}" type="slidenum">
              <a:rPr lang="en-US"/>
              <a:t>7</a:t>
            </a:fld>
            <a:endParaRPr lang="en-US"/>
          </a:p>
        </p:txBody>
      </p:sp>
    </p:spTree>
    <p:extLst>
      <p:ext uri="{BB962C8B-B14F-4D97-AF65-F5344CB8AC3E}">
        <p14:creationId xmlns:p14="http://schemas.microsoft.com/office/powerpoint/2010/main" val="320428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The Red Zone</a:t>
            </a:r>
            <a:r>
              <a:rPr lang="en-US" dirty="0">
                <a:cs typeface="Calibri"/>
              </a:rPr>
              <a:t> is used to describe extremely heightened states of alertness or very intense feelings. A person may be experiencing anger, rage, explosive </a:t>
            </a:r>
            <a:r>
              <a:rPr lang="en-US" dirty="0" err="1">
                <a:cs typeface="Calibri"/>
              </a:rPr>
              <a:t>behaviour</a:t>
            </a:r>
            <a:r>
              <a:rPr lang="en-US" dirty="0">
                <a:cs typeface="Calibri"/>
              </a:rPr>
              <a:t>, panic, terror, or elation when in the Red Zone. Being in the Red Zone can best be explained by not being in control of one's body.</a:t>
            </a:r>
          </a:p>
        </p:txBody>
      </p:sp>
      <p:sp>
        <p:nvSpPr>
          <p:cNvPr id="4" name="Slide Number Placeholder 3"/>
          <p:cNvSpPr>
            <a:spLocks noGrp="1"/>
          </p:cNvSpPr>
          <p:nvPr>
            <p:ph type="sldNum" sz="quarter" idx="5"/>
          </p:nvPr>
        </p:nvSpPr>
        <p:spPr/>
        <p:txBody>
          <a:bodyPr/>
          <a:lstStyle/>
          <a:p>
            <a:fld id="{9FE60EE2-C21C-4D69-8F26-403C187DF565}" type="slidenum">
              <a:rPr lang="en-US"/>
              <a:t>8</a:t>
            </a:fld>
            <a:endParaRPr lang="en-US"/>
          </a:p>
        </p:txBody>
      </p:sp>
    </p:spTree>
    <p:extLst>
      <p:ext uri="{BB962C8B-B14F-4D97-AF65-F5344CB8AC3E}">
        <p14:creationId xmlns:p14="http://schemas.microsoft.com/office/powerpoint/2010/main" val="27378844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lnSpc>
                <a:spcPct val="90000"/>
              </a:lnSpc>
              <a:spcBef>
                <a:spcPts val="500"/>
              </a:spcBef>
              <a:buChar char="•"/>
            </a:pPr>
            <a:r>
              <a:rPr lang="en-US" dirty="0"/>
              <a:t>ASD</a:t>
            </a:r>
          </a:p>
          <a:p>
            <a:pPr lvl="1">
              <a:lnSpc>
                <a:spcPct val="90000"/>
              </a:lnSpc>
              <a:spcBef>
                <a:spcPts val="500"/>
              </a:spcBef>
              <a:buChar char="•"/>
            </a:pPr>
            <a:r>
              <a:rPr lang="en-US" dirty="0"/>
              <a:t>ADHD</a:t>
            </a:r>
            <a:endParaRPr lang="en-US" dirty="0">
              <a:cs typeface="Calibri"/>
            </a:endParaRPr>
          </a:p>
          <a:p>
            <a:pPr lvl="1">
              <a:lnSpc>
                <a:spcPct val="90000"/>
              </a:lnSpc>
              <a:spcBef>
                <a:spcPts val="500"/>
              </a:spcBef>
              <a:buChar char="•"/>
            </a:pPr>
            <a:r>
              <a:rPr lang="en-US" dirty="0"/>
              <a:t>Tourette syndrome</a:t>
            </a:r>
            <a:endParaRPr lang="en-US" dirty="0">
              <a:cs typeface="Calibri"/>
            </a:endParaRPr>
          </a:p>
          <a:p>
            <a:pPr lvl="1">
              <a:lnSpc>
                <a:spcPct val="90000"/>
              </a:lnSpc>
              <a:spcBef>
                <a:spcPts val="500"/>
              </a:spcBef>
              <a:buChar char="•"/>
            </a:pPr>
            <a:r>
              <a:rPr lang="en-US" dirty="0"/>
              <a:t>ODD</a:t>
            </a:r>
            <a:endParaRPr lang="en-US" dirty="0">
              <a:cs typeface="Calibri"/>
            </a:endParaRPr>
          </a:p>
          <a:p>
            <a:pPr lvl="1">
              <a:lnSpc>
                <a:spcPct val="90000"/>
              </a:lnSpc>
              <a:spcBef>
                <a:spcPts val="500"/>
              </a:spcBef>
              <a:buChar char="•"/>
            </a:pPr>
            <a:r>
              <a:rPr lang="en-US" dirty="0"/>
              <a:t>Conduct disorder</a:t>
            </a:r>
            <a:endParaRPr lang="en-US" dirty="0">
              <a:cs typeface="Calibri"/>
            </a:endParaRPr>
          </a:p>
          <a:p>
            <a:pPr lvl="1">
              <a:lnSpc>
                <a:spcPct val="90000"/>
              </a:lnSpc>
              <a:spcBef>
                <a:spcPts val="500"/>
              </a:spcBef>
              <a:buChar char="•"/>
            </a:pPr>
            <a:r>
              <a:rPr lang="en-US" dirty="0"/>
              <a:t>Selective mutism</a:t>
            </a:r>
            <a:endParaRPr lang="en-US" dirty="0">
              <a:cs typeface="Calibri"/>
            </a:endParaRPr>
          </a:p>
          <a:p>
            <a:pPr lvl="1">
              <a:lnSpc>
                <a:spcPct val="90000"/>
              </a:lnSpc>
              <a:spcBef>
                <a:spcPts val="500"/>
              </a:spcBef>
              <a:buChar char="•"/>
            </a:pPr>
            <a:r>
              <a:rPr lang="en-US" dirty="0"/>
              <a:t>Anxiety disorders</a:t>
            </a:r>
            <a:endParaRPr lang="en-US" dirty="0">
              <a:cs typeface="Calibri"/>
            </a:endParaRPr>
          </a:p>
        </p:txBody>
      </p:sp>
      <p:sp>
        <p:nvSpPr>
          <p:cNvPr id="4" name="Slide Number Placeholder 3"/>
          <p:cNvSpPr>
            <a:spLocks noGrp="1"/>
          </p:cNvSpPr>
          <p:nvPr>
            <p:ph type="sldNum" sz="quarter" idx="5"/>
          </p:nvPr>
        </p:nvSpPr>
        <p:spPr/>
        <p:txBody>
          <a:bodyPr/>
          <a:lstStyle/>
          <a:p>
            <a:fld id="{9FE60EE2-C21C-4D69-8F26-403C187DF565}" type="slidenum">
              <a:rPr lang="en-US"/>
              <a:t>10</a:t>
            </a:fld>
            <a:endParaRPr lang="en-US"/>
          </a:p>
        </p:txBody>
      </p:sp>
    </p:spTree>
    <p:extLst>
      <p:ext uri="{BB962C8B-B14F-4D97-AF65-F5344CB8AC3E}">
        <p14:creationId xmlns:p14="http://schemas.microsoft.com/office/powerpoint/2010/main" val="36052126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idea that different situations have different expected and unexpected </a:t>
            </a:r>
            <a:r>
              <a:rPr lang="en-US" dirty="0" err="1">
                <a:cs typeface="Calibri"/>
              </a:rPr>
              <a:t>behaviours</a:t>
            </a:r>
            <a:r>
              <a:rPr lang="en-US" dirty="0">
                <a:cs typeface="Calibri"/>
              </a:rPr>
              <a:t> – listening to someone speaking would be different to performing a dance routine, etc.</a:t>
            </a:r>
          </a:p>
        </p:txBody>
      </p:sp>
      <p:sp>
        <p:nvSpPr>
          <p:cNvPr id="4" name="Slide Number Placeholder 3"/>
          <p:cNvSpPr>
            <a:spLocks noGrp="1"/>
          </p:cNvSpPr>
          <p:nvPr>
            <p:ph type="sldNum" sz="quarter" idx="5"/>
          </p:nvPr>
        </p:nvSpPr>
        <p:spPr/>
        <p:txBody>
          <a:bodyPr/>
          <a:lstStyle/>
          <a:p>
            <a:fld id="{9FE60EE2-C21C-4D69-8F26-403C187DF565}" type="slidenum">
              <a:rPr lang="en-US"/>
              <a:t>12</a:t>
            </a:fld>
            <a:endParaRPr lang="en-US"/>
          </a:p>
        </p:txBody>
      </p:sp>
    </p:spTree>
    <p:extLst>
      <p:ext uri="{BB962C8B-B14F-4D97-AF65-F5344CB8AC3E}">
        <p14:creationId xmlns:p14="http://schemas.microsoft.com/office/powerpoint/2010/main" val="5428976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You can choose your own behaviour, but others' feelings can be impacted by that behaviour</a:t>
            </a:r>
          </a:p>
        </p:txBody>
      </p:sp>
      <p:sp>
        <p:nvSpPr>
          <p:cNvPr id="4" name="Slide Number Placeholder 3"/>
          <p:cNvSpPr>
            <a:spLocks noGrp="1"/>
          </p:cNvSpPr>
          <p:nvPr>
            <p:ph type="sldNum" sz="quarter" idx="5"/>
          </p:nvPr>
        </p:nvSpPr>
        <p:spPr/>
        <p:txBody>
          <a:bodyPr/>
          <a:lstStyle/>
          <a:p>
            <a:fld id="{9FE60EE2-C21C-4D69-8F26-403C187DF565}" type="slidenum">
              <a:rPr lang="en-US"/>
              <a:t>13</a:t>
            </a:fld>
            <a:endParaRPr lang="en-US"/>
          </a:p>
        </p:txBody>
      </p:sp>
    </p:spTree>
    <p:extLst>
      <p:ext uri="{BB962C8B-B14F-4D97-AF65-F5344CB8AC3E}">
        <p14:creationId xmlns:p14="http://schemas.microsoft.com/office/powerpoint/2010/main" val="10894262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These </a:t>
            </a:r>
            <a:r>
              <a:rPr lang="en-US" dirty="0" err="1">
                <a:cs typeface="Calibri"/>
              </a:rPr>
              <a:t>behaviours</a:t>
            </a:r>
            <a:r>
              <a:rPr lang="en-US" dirty="0">
                <a:cs typeface="Calibri"/>
              </a:rPr>
              <a:t> (expected/unexpected) lead to good thoughts or uncomfortable thoughts</a:t>
            </a:r>
          </a:p>
        </p:txBody>
      </p:sp>
      <p:sp>
        <p:nvSpPr>
          <p:cNvPr id="4" name="Slide Number Placeholder 3"/>
          <p:cNvSpPr>
            <a:spLocks noGrp="1"/>
          </p:cNvSpPr>
          <p:nvPr>
            <p:ph type="sldNum" sz="quarter" idx="5"/>
          </p:nvPr>
        </p:nvSpPr>
        <p:spPr/>
        <p:txBody>
          <a:bodyPr/>
          <a:lstStyle/>
          <a:p>
            <a:fld id="{9FE60EE2-C21C-4D69-8F26-403C187DF565}" type="slidenum">
              <a:rPr lang="en-US"/>
              <a:t>14</a:t>
            </a:fld>
            <a:endParaRPr lang="en-US"/>
          </a:p>
        </p:txBody>
      </p:sp>
    </p:spTree>
    <p:extLst>
      <p:ext uri="{BB962C8B-B14F-4D97-AF65-F5344CB8AC3E}">
        <p14:creationId xmlns:p14="http://schemas.microsoft.com/office/powerpoint/2010/main" val="29977135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Don't name for unexpected behaviours, especially with a child who is trying hard to change a particular behaviour or has trouble with something e.g. calling out, standing up, etc.</a:t>
            </a:r>
          </a:p>
        </p:txBody>
      </p:sp>
      <p:sp>
        <p:nvSpPr>
          <p:cNvPr id="4" name="Slide Number Placeholder 3"/>
          <p:cNvSpPr>
            <a:spLocks noGrp="1"/>
          </p:cNvSpPr>
          <p:nvPr>
            <p:ph type="sldNum" sz="quarter" idx="5"/>
          </p:nvPr>
        </p:nvSpPr>
        <p:spPr/>
        <p:txBody>
          <a:bodyPr/>
          <a:lstStyle/>
          <a:p>
            <a:fld id="{9FE60EE2-C21C-4D69-8F26-403C187DF565}" type="slidenum">
              <a:rPr lang="en-US"/>
              <a:t>15</a:t>
            </a:fld>
            <a:endParaRPr lang="en-US"/>
          </a:p>
        </p:txBody>
      </p:sp>
    </p:spTree>
    <p:extLst>
      <p:ext uri="{BB962C8B-B14F-4D97-AF65-F5344CB8AC3E}">
        <p14:creationId xmlns:p14="http://schemas.microsoft.com/office/powerpoint/2010/main" val="3196366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Bringing it all together – Zones, </a:t>
            </a:r>
            <a:r>
              <a:rPr lang="en-US" dirty="0" err="1">
                <a:cs typeface="Calibri"/>
              </a:rPr>
              <a:t>behaviours</a:t>
            </a:r>
            <a:r>
              <a:rPr lang="en-US" dirty="0">
                <a:cs typeface="Calibri"/>
              </a:rPr>
              <a:t>, and thoughts – first with video characters, then with themselves</a:t>
            </a:r>
          </a:p>
        </p:txBody>
      </p:sp>
      <p:sp>
        <p:nvSpPr>
          <p:cNvPr id="4" name="Slide Number Placeholder 3"/>
          <p:cNvSpPr>
            <a:spLocks noGrp="1"/>
          </p:cNvSpPr>
          <p:nvPr>
            <p:ph type="sldNum" sz="quarter" idx="5"/>
          </p:nvPr>
        </p:nvSpPr>
        <p:spPr/>
        <p:txBody>
          <a:bodyPr/>
          <a:lstStyle/>
          <a:p>
            <a:fld id="{9FE60EE2-C21C-4D69-8F26-403C187DF565}" type="slidenum">
              <a:rPr lang="en-US"/>
              <a:t>18</a:t>
            </a:fld>
            <a:endParaRPr lang="en-US"/>
          </a:p>
        </p:txBody>
      </p:sp>
    </p:spTree>
    <p:extLst>
      <p:ext uri="{BB962C8B-B14F-4D97-AF65-F5344CB8AC3E}">
        <p14:creationId xmlns:p14="http://schemas.microsoft.com/office/powerpoint/2010/main" val="1737605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E1E16-3D17-403F-AD20-AF713229EC3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AAD6F1F-12F3-4DA7-8D19-AAA14AE36C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EAC94A5-45AE-459D-A056-7B469FE8C61B}"/>
              </a:ext>
            </a:extLst>
          </p:cNvPr>
          <p:cNvSpPr>
            <a:spLocks noGrp="1"/>
          </p:cNvSpPr>
          <p:nvPr>
            <p:ph type="dt" sz="half" idx="10"/>
          </p:nvPr>
        </p:nvSpPr>
        <p:spPr/>
        <p:txBody>
          <a:bodyPr/>
          <a:lstStyle/>
          <a:p>
            <a:fld id="{566BD373-6F45-46FD-AFAF-07BAAA9F4F85}" type="datetimeFigureOut">
              <a:rPr lang="en-GB" smtClean="0"/>
              <a:t>27/01/2022</a:t>
            </a:fld>
            <a:endParaRPr lang="en-GB"/>
          </a:p>
        </p:txBody>
      </p:sp>
      <p:sp>
        <p:nvSpPr>
          <p:cNvPr id="5" name="Footer Placeholder 4">
            <a:extLst>
              <a:ext uri="{FF2B5EF4-FFF2-40B4-BE49-F238E27FC236}">
                <a16:creationId xmlns:a16="http://schemas.microsoft.com/office/drawing/2014/main" id="{0AE5450B-611B-4012-A2E8-43461A6DCF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2D0A66-0010-4B51-A4BF-59C861D0F7EB}"/>
              </a:ext>
            </a:extLst>
          </p:cNvPr>
          <p:cNvSpPr>
            <a:spLocks noGrp="1"/>
          </p:cNvSpPr>
          <p:nvPr>
            <p:ph type="sldNum" sz="quarter" idx="12"/>
          </p:nvPr>
        </p:nvSpPr>
        <p:spPr/>
        <p:txBody>
          <a:bodyPr/>
          <a:lstStyle/>
          <a:p>
            <a:fld id="{BB246726-103B-4775-A088-837E254E1568}" type="slidenum">
              <a:rPr lang="en-GB" smtClean="0"/>
              <a:t>‹#›</a:t>
            </a:fld>
            <a:endParaRPr lang="en-GB"/>
          </a:p>
        </p:txBody>
      </p:sp>
    </p:spTree>
    <p:extLst>
      <p:ext uri="{BB962C8B-B14F-4D97-AF65-F5344CB8AC3E}">
        <p14:creationId xmlns:p14="http://schemas.microsoft.com/office/powerpoint/2010/main" val="3582961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00E50-31B2-43B3-9F60-3B7A7B67BC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DDF7EE-C7CA-4C26-BBC7-7868A985415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2DB901-2741-4175-9456-56E2C7892A02}"/>
              </a:ext>
            </a:extLst>
          </p:cNvPr>
          <p:cNvSpPr>
            <a:spLocks noGrp="1"/>
          </p:cNvSpPr>
          <p:nvPr>
            <p:ph type="dt" sz="half" idx="10"/>
          </p:nvPr>
        </p:nvSpPr>
        <p:spPr/>
        <p:txBody>
          <a:bodyPr/>
          <a:lstStyle/>
          <a:p>
            <a:fld id="{566BD373-6F45-46FD-AFAF-07BAAA9F4F85}" type="datetimeFigureOut">
              <a:rPr lang="en-GB" smtClean="0"/>
              <a:t>27/01/2022</a:t>
            </a:fld>
            <a:endParaRPr lang="en-GB"/>
          </a:p>
        </p:txBody>
      </p:sp>
      <p:sp>
        <p:nvSpPr>
          <p:cNvPr id="5" name="Footer Placeholder 4">
            <a:extLst>
              <a:ext uri="{FF2B5EF4-FFF2-40B4-BE49-F238E27FC236}">
                <a16:creationId xmlns:a16="http://schemas.microsoft.com/office/drawing/2014/main" id="{9D2D0B4A-F012-40FE-AC18-DF7343B5E9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B55C3C-B001-44D2-947F-2004419B8621}"/>
              </a:ext>
            </a:extLst>
          </p:cNvPr>
          <p:cNvSpPr>
            <a:spLocks noGrp="1"/>
          </p:cNvSpPr>
          <p:nvPr>
            <p:ph type="sldNum" sz="quarter" idx="12"/>
          </p:nvPr>
        </p:nvSpPr>
        <p:spPr/>
        <p:txBody>
          <a:bodyPr/>
          <a:lstStyle/>
          <a:p>
            <a:fld id="{BB246726-103B-4775-A088-837E254E1568}" type="slidenum">
              <a:rPr lang="en-GB" smtClean="0"/>
              <a:t>‹#›</a:t>
            </a:fld>
            <a:endParaRPr lang="en-GB"/>
          </a:p>
        </p:txBody>
      </p:sp>
    </p:spTree>
    <p:extLst>
      <p:ext uri="{BB962C8B-B14F-4D97-AF65-F5344CB8AC3E}">
        <p14:creationId xmlns:p14="http://schemas.microsoft.com/office/powerpoint/2010/main" val="29796303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F4CFC-E979-488C-B33C-52ABA69E98F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6360C85-F967-463D-9C11-D527C11046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297F54B-4824-4A9C-9284-C49458D1F175}"/>
              </a:ext>
            </a:extLst>
          </p:cNvPr>
          <p:cNvSpPr>
            <a:spLocks noGrp="1"/>
          </p:cNvSpPr>
          <p:nvPr>
            <p:ph type="dt" sz="half" idx="10"/>
          </p:nvPr>
        </p:nvSpPr>
        <p:spPr/>
        <p:txBody>
          <a:bodyPr/>
          <a:lstStyle/>
          <a:p>
            <a:fld id="{566BD373-6F45-46FD-AFAF-07BAAA9F4F85}" type="datetimeFigureOut">
              <a:rPr lang="en-GB" smtClean="0"/>
              <a:t>27/01/2022</a:t>
            </a:fld>
            <a:endParaRPr lang="en-GB"/>
          </a:p>
        </p:txBody>
      </p:sp>
      <p:sp>
        <p:nvSpPr>
          <p:cNvPr id="5" name="Footer Placeholder 4">
            <a:extLst>
              <a:ext uri="{FF2B5EF4-FFF2-40B4-BE49-F238E27FC236}">
                <a16:creationId xmlns:a16="http://schemas.microsoft.com/office/drawing/2014/main" id="{0FDC3EDD-EEBF-4A45-8B52-B610886019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55FF07-252F-4CAF-92C1-D41625F015E2}"/>
              </a:ext>
            </a:extLst>
          </p:cNvPr>
          <p:cNvSpPr>
            <a:spLocks noGrp="1"/>
          </p:cNvSpPr>
          <p:nvPr>
            <p:ph type="sldNum" sz="quarter" idx="12"/>
          </p:nvPr>
        </p:nvSpPr>
        <p:spPr/>
        <p:txBody>
          <a:bodyPr/>
          <a:lstStyle/>
          <a:p>
            <a:fld id="{BB246726-103B-4775-A088-837E254E1568}" type="slidenum">
              <a:rPr lang="en-GB" smtClean="0"/>
              <a:t>‹#›</a:t>
            </a:fld>
            <a:endParaRPr lang="en-GB"/>
          </a:p>
        </p:txBody>
      </p:sp>
    </p:spTree>
    <p:extLst>
      <p:ext uri="{BB962C8B-B14F-4D97-AF65-F5344CB8AC3E}">
        <p14:creationId xmlns:p14="http://schemas.microsoft.com/office/powerpoint/2010/main" val="30939062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31BFA-9B7E-4872-A797-E7AE655C87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DAC9C07-B8C8-46BF-B371-558EF76470E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481C17E-4871-40C4-A534-A7380757D3D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D4DD65E-E269-4FF0-BAEC-B5475CF561C5}"/>
              </a:ext>
            </a:extLst>
          </p:cNvPr>
          <p:cNvSpPr>
            <a:spLocks noGrp="1"/>
          </p:cNvSpPr>
          <p:nvPr>
            <p:ph type="dt" sz="half" idx="10"/>
          </p:nvPr>
        </p:nvSpPr>
        <p:spPr/>
        <p:txBody>
          <a:bodyPr/>
          <a:lstStyle/>
          <a:p>
            <a:fld id="{566BD373-6F45-46FD-AFAF-07BAAA9F4F85}" type="datetimeFigureOut">
              <a:rPr lang="en-GB" smtClean="0"/>
              <a:t>27/01/2022</a:t>
            </a:fld>
            <a:endParaRPr lang="en-GB"/>
          </a:p>
        </p:txBody>
      </p:sp>
      <p:sp>
        <p:nvSpPr>
          <p:cNvPr id="6" name="Footer Placeholder 5">
            <a:extLst>
              <a:ext uri="{FF2B5EF4-FFF2-40B4-BE49-F238E27FC236}">
                <a16:creationId xmlns:a16="http://schemas.microsoft.com/office/drawing/2014/main" id="{5B2E2EF3-8FAE-46C9-B146-FF7D3CC051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DECE9C-55D7-47AC-B615-34FD0C719350}"/>
              </a:ext>
            </a:extLst>
          </p:cNvPr>
          <p:cNvSpPr>
            <a:spLocks noGrp="1"/>
          </p:cNvSpPr>
          <p:nvPr>
            <p:ph type="sldNum" sz="quarter" idx="12"/>
          </p:nvPr>
        </p:nvSpPr>
        <p:spPr/>
        <p:txBody>
          <a:bodyPr/>
          <a:lstStyle/>
          <a:p>
            <a:fld id="{BB246726-103B-4775-A088-837E254E1568}" type="slidenum">
              <a:rPr lang="en-GB" smtClean="0"/>
              <a:t>‹#›</a:t>
            </a:fld>
            <a:endParaRPr lang="en-GB"/>
          </a:p>
        </p:txBody>
      </p:sp>
    </p:spTree>
    <p:extLst>
      <p:ext uri="{BB962C8B-B14F-4D97-AF65-F5344CB8AC3E}">
        <p14:creationId xmlns:p14="http://schemas.microsoft.com/office/powerpoint/2010/main" val="42437369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DC44A-D995-41E6-BD1C-2DFF189BB9B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970263-5754-474D-8227-59F4BD00D39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89E2181-F022-4A94-BFD8-4C38D038CF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8D09256-5D94-4990-A0FD-07F9C94F5D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E5653BA-994A-4CA9-9E3F-41349DBDF2A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89A14E6-4EAA-49CF-8AA4-3417C443A2C3}"/>
              </a:ext>
            </a:extLst>
          </p:cNvPr>
          <p:cNvSpPr>
            <a:spLocks noGrp="1"/>
          </p:cNvSpPr>
          <p:nvPr>
            <p:ph type="dt" sz="half" idx="10"/>
          </p:nvPr>
        </p:nvSpPr>
        <p:spPr/>
        <p:txBody>
          <a:bodyPr/>
          <a:lstStyle/>
          <a:p>
            <a:fld id="{566BD373-6F45-46FD-AFAF-07BAAA9F4F85}" type="datetimeFigureOut">
              <a:rPr lang="en-GB" smtClean="0"/>
              <a:t>27/01/2022</a:t>
            </a:fld>
            <a:endParaRPr lang="en-GB"/>
          </a:p>
        </p:txBody>
      </p:sp>
      <p:sp>
        <p:nvSpPr>
          <p:cNvPr id="8" name="Footer Placeholder 7">
            <a:extLst>
              <a:ext uri="{FF2B5EF4-FFF2-40B4-BE49-F238E27FC236}">
                <a16:creationId xmlns:a16="http://schemas.microsoft.com/office/drawing/2014/main" id="{BF0494FC-EAB8-43D5-A85B-65269DEE67B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9796A5-6B1D-43B5-91F8-9C6D9048B1F1}"/>
              </a:ext>
            </a:extLst>
          </p:cNvPr>
          <p:cNvSpPr>
            <a:spLocks noGrp="1"/>
          </p:cNvSpPr>
          <p:nvPr>
            <p:ph type="sldNum" sz="quarter" idx="12"/>
          </p:nvPr>
        </p:nvSpPr>
        <p:spPr/>
        <p:txBody>
          <a:bodyPr/>
          <a:lstStyle/>
          <a:p>
            <a:fld id="{BB246726-103B-4775-A088-837E254E1568}" type="slidenum">
              <a:rPr lang="en-GB" smtClean="0"/>
              <a:t>‹#›</a:t>
            </a:fld>
            <a:endParaRPr lang="en-GB"/>
          </a:p>
        </p:txBody>
      </p:sp>
    </p:spTree>
    <p:extLst>
      <p:ext uri="{BB962C8B-B14F-4D97-AF65-F5344CB8AC3E}">
        <p14:creationId xmlns:p14="http://schemas.microsoft.com/office/powerpoint/2010/main" val="41755830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9500B-01AB-4AF3-A769-E2A78113DCD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12371F-E28D-40BD-8371-6B59164F5B4A}"/>
              </a:ext>
            </a:extLst>
          </p:cNvPr>
          <p:cNvSpPr>
            <a:spLocks noGrp="1"/>
          </p:cNvSpPr>
          <p:nvPr>
            <p:ph type="dt" sz="half" idx="10"/>
          </p:nvPr>
        </p:nvSpPr>
        <p:spPr/>
        <p:txBody>
          <a:bodyPr/>
          <a:lstStyle/>
          <a:p>
            <a:fld id="{566BD373-6F45-46FD-AFAF-07BAAA9F4F85}" type="datetimeFigureOut">
              <a:rPr lang="en-GB" smtClean="0"/>
              <a:t>27/01/2022</a:t>
            </a:fld>
            <a:endParaRPr lang="en-GB"/>
          </a:p>
        </p:txBody>
      </p:sp>
      <p:sp>
        <p:nvSpPr>
          <p:cNvPr id="4" name="Footer Placeholder 3">
            <a:extLst>
              <a:ext uri="{FF2B5EF4-FFF2-40B4-BE49-F238E27FC236}">
                <a16:creationId xmlns:a16="http://schemas.microsoft.com/office/drawing/2014/main" id="{CACCBB66-CA5B-46C9-902A-D7759B72F35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D74E22E-E9C0-487A-BC35-E19120DAAAF2}"/>
              </a:ext>
            </a:extLst>
          </p:cNvPr>
          <p:cNvSpPr>
            <a:spLocks noGrp="1"/>
          </p:cNvSpPr>
          <p:nvPr>
            <p:ph type="sldNum" sz="quarter" idx="12"/>
          </p:nvPr>
        </p:nvSpPr>
        <p:spPr/>
        <p:txBody>
          <a:bodyPr/>
          <a:lstStyle/>
          <a:p>
            <a:fld id="{BB246726-103B-4775-A088-837E254E1568}" type="slidenum">
              <a:rPr lang="en-GB" smtClean="0"/>
              <a:t>‹#›</a:t>
            </a:fld>
            <a:endParaRPr lang="en-GB"/>
          </a:p>
        </p:txBody>
      </p:sp>
    </p:spTree>
    <p:extLst>
      <p:ext uri="{BB962C8B-B14F-4D97-AF65-F5344CB8AC3E}">
        <p14:creationId xmlns:p14="http://schemas.microsoft.com/office/powerpoint/2010/main" val="41300036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F97BD6-3A44-4E49-8A86-4A4AAD691A19}"/>
              </a:ext>
            </a:extLst>
          </p:cNvPr>
          <p:cNvSpPr>
            <a:spLocks noGrp="1"/>
          </p:cNvSpPr>
          <p:nvPr>
            <p:ph type="dt" sz="half" idx="10"/>
          </p:nvPr>
        </p:nvSpPr>
        <p:spPr/>
        <p:txBody>
          <a:bodyPr/>
          <a:lstStyle/>
          <a:p>
            <a:fld id="{566BD373-6F45-46FD-AFAF-07BAAA9F4F85}" type="datetimeFigureOut">
              <a:rPr lang="en-GB" smtClean="0"/>
              <a:t>27/01/2022</a:t>
            </a:fld>
            <a:endParaRPr lang="en-GB"/>
          </a:p>
        </p:txBody>
      </p:sp>
      <p:sp>
        <p:nvSpPr>
          <p:cNvPr id="3" name="Footer Placeholder 2">
            <a:extLst>
              <a:ext uri="{FF2B5EF4-FFF2-40B4-BE49-F238E27FC236}">
                <a16:creationId xmlns:a16="http://schemas.microsoft.com/office/drawing/2014/main" id="{B39147BC-D5E0-4EDC-B5C7-35D2CD00DFB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E7EBB70-D51C-4C2C-AA54-B7E50A511418}"/>
              </a:ext>
            </a:extLst>
          </p:cNvPr>
          <p:cNvSpPr>
            <a:spLocks noGrp="1"/>
          </p:cNvSpPr>
          <p:nvPr>
            <p:ph type="sldNum" sz="quarter" idx="12"/>
          </p:nvPr>
        </p:nvSpPr>
        <p:spPr/>
        <p:txBody>
          <a:bodyPr/>
          <a:lstStyle/>
          <a:p>
            <a:fld id="{BB246726-103B-4775-A088-837E254E1568}" type="slidenum">
              <a:rPr lang="en-GB" smtClean="0"/>
              <a:t>‹#›</a:t>
            </a:fld>
            <a:endParaRPr lang="en-GB"/>
          </a:p>
        </p:txBody>
      </p:sp>
    </p:spTree>
    <p:extLst>
      <p:ext uri="{BB962C8B-B14F-4D97-AF65-F5344CB8AC3E}">
        <p14:creationId xmlns:p14="http://schemas.microsoft.com/office/powerpoint/2010/main" val="29144978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91E1A-0742-4B2F-9508-F69903865E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E31F60C-F54F-46D4-B7CF-AC4002D1DD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106FA03-A717-4615-84A4-D2B413A493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FAA8BA-AD66-4BAE-A72C-EDBBCB7D25D6}"/>
              </a:ext>
            </a:extLst>
          </p:cNvPr>
          <p:cNvSpPr>
            <a:spLocks noGrp="1"/>
          </p:cNvSpPr>
          <p:nvPr>
            <p:ph type="dt" sz="half" idx="10"/>
          </p:nvPr>
        </p:nvSpPr>
        <p:spPr/>
        <p:txBody>
          <a:bodyPr/>
          <a:lstStyle/>
          <a:p>
            <a:fld id="{566BD373-6F45-46FD-AFAF-07BAAA9F4F85}" type="datetimeFigureOut">
              <a:rPr lang="en-GB" smtClean="0"/>
              <a:t>27/01/2022</a:t>
            </a:fld>
            <a:endParaRPr lang="en-GB"/>
          </a:p>
        </p:txBody>
      </p:sp>
      <p:sp>
        <p:nvSpPr>
          <p:cNvPr id="6" name="Footer Placeholder 5">
            <a:extLst>
              <a:ext uri="{FF2B5EF4-FFF2-40B4-BE49-F238E27FC236}">
                <a16:creationId xmlns:a16="http://schemas.microsoft.com/office/drawing/2014/main" id="{8604F02D-12F4-429A-8DB6-6338DE6B5F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AD030D-1A6F-47DF-8DF6-022EA4AE4417}"/>
              </a:ext>
            </a:extLst>
          </p:cNvPr>
          <p:cNvSpPr>
            <a:spLocks noGrp="1"/>
          </p:cNvSpPr>
          <p:nvPr>
            <p:ph type="sldNum" sz="quarter" idx="12"/>
          </p:nvPr>
        </p:nvSpPr>
        <p:spPr/>
        <p:txBody>
          <a:bodyPr/>
          <a:lstStyle/>
          <a:p>
            <a:fld id="{BB246726-103B-4775-A088-837E254E1568}" type="slidenum">
              <a:rPr lang="en-GB" smtClean="0"/>
              <a:t>‹#›</a:t>
            </a:fld>
            <a:endParaRPr lang="en-GB"/>
          </a:p>
        </p:txBody>
      </p:sp>
    </p:spTree>
    <p:extLst>
      <p:ext uri="{BB962C8B-B14F-4D97-AF65-F5344CB8AC3E}">
        <p14:creationId xmlns:p14="http://schemas.microsoft.com/office/powerpoint/2010/main" val="18769656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0343B-B7E8-4C8B-BBCE-8AAC177093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F83C6B9-09CE-4E3A-8A60-04795A29DF7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353C6A-3295-47FD-9800-3266C851C5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71EDE0-B877-4F54-BEC7-CFE95E54B056}"/>
              </a:ext>
            </a:extLst>
          </p:cNvPr>
          <p:cNvSpPr>
            <a:spLocks noGrp="1"/>
          </p:cNvSpPr>
          <p:nvPr>
            <p:ph type="dt" sz="half" idx="10"/>
          </p:nvPr>
        </p:nvSpPr>
        <p:spPr/>
        <p:txBody>
          <a:bodyPr/>
          <a:lstStyle/>
          <a:p>
            <a:fld id="{566BD373-6F45-46FD-AFAF-07BAAA9F4F85}" type="datetimeFigureOut">
              <a:rPr lang="en-GB" smtClean="0"/>
              <a:t>27/01/2022</a:t>
            </a:fld>
            <a:endParaRPr lang="en-GB"/>
          </a:p>
        </p:txBody>
      </p:sp>
      <p:sp>
        <p:nvSpPr>
          <p:cNvPr id="6" name="Footer Placeholder 5">
            <a:extLst>
              <a:ext uri="{FF2B5EF4-FFF2-40B4-BE49-F238E27FC236}">
                <a16:creationId xmlns:a16="http://schemas.microsoft.com/office/drawing/2014/main" id="{069CB6A9-DABD-4F29-AE9E-38ECAFFFBE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B0EA26-7C9D-4547-B7AB-521C8797B901}"/>
              </a:ext>
            </a:extLst>
          </p:cNvPr>
          <p:cNvSpPr>
            <a:spLocks noGrp="1"/>
          </p:cNvSpPr>
          <p:nvPr>
            <p:ph type="sldNum" sz="quarter" idx="12"/>
          </p:nvPr>
        </p:nvSpPr>
        <p:spPr/>
        <p:txBody>
          <a:bodyPr/>
          <a:lstStyle/>
          <a:p>
            <a:fld id="{BB246726-103B-4775-A088-837E254E1568}" type="slidenum">
              <a:rPr lang="en-GB" smtClean="0"/>
              <a:t>‹#›</a:t>
            </a:fld>
            <a:endParaRPr lang="en-GB"/>
          </a:p>
        </p:txBody>
      </p:sp>
    </p:spTree>
    <p:extLst>
      <p:ext uri="{BB962C8B-B14F-4D97-AF65-F5344CB8AC3E}">
        <p14:creationId xmlns:p14="http://schemas.microsoft.com/office/powerpoint/2010/main" val="21923959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41D205-06B9-44AD-A822-ECCD9050509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C70528-B2FA-4B12-B1E4-B110C463A9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1D7E07-6072-431D-8AD0-8EA48318BFCA}"/>
              </a:ext>
            </a:extLst>
          </p:cNvPr>
          <p:cNvSpPr>
            <a:spLocks noGrp="1"/>
          </p:cNvSpPr>
          <p:nvPr>
            <p:ph type="dt" sz="half" idx="10"/>
          </p:nvPr>
        </p:nvSpPr>
        <p:spPr/>
        <p:txBody>
          <a:bodyPr/>
          <a:lstStyle/>
          <a:p>
            <a:fld id="{566BD373-6F45-46FD-AFAF-07BAAA9F4F85}" type="datetimeFigureOut">
              <a:rPr lang="en-GB" smtClean="0"/>
              <a:t>27/01/2022</a:t>
            </a:fld>
            <a:endParaRPr lang="en-GB"/>
          </a:p>
        </p:txBody>
      </p:sp>
      <p:sp>
        <p:nvSpPr>
          <p:cNvPr id="5" name="Footer Placeholder 4">
            <a:extLst>
              <a:ext uri="{FF2B5EF4-FFF2-40B4-BE49-F238E27FC236}">
                <a16:creationId xmlns:a16="http://schemas.microsoft.com/office/drawing/2014/main" id="{9BFC0C14-2CA1-4001-9074-3766E2BF45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B818A3-01E4-4148-B5AE-6B8221C969C3}"/>
              </a:ext>
            </a:extLst>
          </p:cNvPr>
          <p:cNvSpPr>
            <a:spLocks noGrp="1"/>
          </p:cNvSpPr>
          <p:nvPr>
            <p:ph type="sldNum" sz="quarter" idx="12"/>
          </p:nvPr>
        </p:nvSpPr>
        <p:spPr/>
        <p:txBody>
          <a:bodyPr/>
          <a:lstStyle/>
          <a:p>
            <a:fld id="{BB246726-103B-4775-A088-837E254E1568}" type="slidenum">
              <a:rPr lang="en-GB" smtClean="0"/>
              <a:t>‹#›</a:t>
            </a:fld>
            <a:endParaRPr lang="en-GB"/>
          </a:p>
        </p:txBody>
      </p:sp>
    </p:spTree>
    <p:extLst>
      <p:ext uri="{BB962C8B-B14F-4D97-AF65-F5344CB8AC3E}">
        <p14:creationId xmlns:p14="http://schemas.microsoft.com/office/powerpoint/2010/main" val="12998564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872108B-3E68-4F62-8CB1-D838A20A2CF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A07B33D-94DB-4B7B-8DA9-4FF71FFC5F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9CB4C6-619D-418D-BC4A-01F3FD14ACDF}"/>
              </a:ext>
            </a:extLst>
          </p:cNvPr>
          <p:cNvSpPr>
            <a:spLocks noGrp="1"/>
          </p:cNvSpPr>
          <p:nvPr>
            <p:ph type="dt" sz="half" idx="10"/>
          </p:nvPr>
        </p:nvSpPr>
        <p:spPr/>
        <p:txBody>
          <a:bodyPr/>
          <a:lstStyle/>
          <a:p>
            <a:fld id="{566BD373-6F45-46FD-AFAF-07BAAA9F4F85}" type="datetimeFigureOut">
              <a:rPr lang="en-GB" smtClean="0"/>
              <a:t>27/01/2022</a:t>
            </a:fld>
            <a:endParaRPr lang="en-GB"/>
          </a:p>
        </p:txBody>
      </p:sp>
      <p:sp>
        <p:nvSpPr>
          <p:cNvPr id="5" name="Footer Placeholder 4">
            <a:extLst>
              <a:ext uri="{FF2B5EF4-FFF2-40B4-BE49-F238E27FC236}">
                <a16:creationId xmlns:a16="http://schemas.microsoft.com/office/drawing/2014/main" id="{7511284F-8BBD-452E-9DFC-41A08D37FE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E74C51-F64D-4E25-B979-40BB557D58DE}"/>
              </a:ext>
            </a:extLst>
          </p:cNvPr>
          <p:cNvSpPr>
            <a:spLocks noGrp="1"/>
          </p:cNvSpPr>
          <p:nvPr>
            <p:ph type="sldNum" sz="quarter" idx="12"/>
          </p:nvPr>
        </p:nvSpPr>
        <p:spPr/>
        <p:txBody>
          <a:bodyPr/>
          <a:lstStyle/>
          <a:p>
            <a:fld id="{BB246726-103B-4775-A088-837E254E1568}" type="slidenum">
              <a:rPr lang="en-GB" smtClean="0"/>
              <a:t>‹#›</a:t>
            </a:fld>
            <a:endParaRPr lang="en-GB"/>
          </a:p>
        </p:txBody>
      </p:sp>
    </p:spTree>
    <p:extLst>
      <p:ext uri="{BB962C8B-B14F-4D97-AF65-F5344CB8AC3E}">
        <p14:creationId xmlns:p14="http://schemas.microsoft.com/office/powerpoint/2010/main" val="4291953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35E933B-4A2A-4403-88CD-8635549BDA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8C42A6-4961-4CFA-B765-2F64B15ECA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7EC055-B172-49A7-B3D2-31A274A99F7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6BD373-6F45-46FD-AFAF-07BAAA9F4F85}" type="datetimeFigureOut">
              <a:rPr lang="en-GB" smtClean="0"/>
              <a:t>27/01/2022</a:t>
            </a:fld>
            <a:endParaRPr lang="en-GB"/>
          </a:p>
        </p:txBody>
      </p:sp>
      <p:sp>
        <p:nvSpPr>
          <p:cNvPr id="5" name="Footer Placeholder 4">
            <a:extLst>
              <a:ext uri="{FF2B5EF4-FFF2-40B4-BE49-F238E27FC236}">
                <a16:creationId xmlns:a16="http://schemas.microsoft.com/office/drawing/2014/main" id="{027B698A-95F5-4F78-94EF-1A48777F79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37B3C85-3154-4FD4-BA4C-DDF0C55C32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246726-103B-4775-A088-837E254E1568}" type="slidenum">
              <a:rPr lang="en-GB" smtClean="0"/>
              <a:t>‹#›</a:t>
            </a:fld>
            <a:endParaRPr lang="en-GB"/>
          </a:p>
        </p:txBody>
      </p:sp>
    </p:spTree>
    <p:extLst>
      <p:ext uri="{BB962C8B-B14F-4D97-AF65-F5344CB8AC3E}">
        <p14:creationId xmlns:p14="http://schemas.microsoft.com/office/powerpoint/2010/main" val="3693295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www.youtube.com/watch?v=XWuPGKLJXe8"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538A7B5-B32D-421E-B110-AB5B1A7CC2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4D36999-26F8-45E4-AB41-D485D0B0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440012"/>
            <a:ext cx="12191999" cy="2803359"/>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30F8DA27-CE91-4AEB-B854-6F06B5485E3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35" t="23563" r="8214" b="45501"/>
          <a:stretch/>
        </p:blipFill>
        <p:spPr>
          <a:xfrm flipV="1">
            <a:off x="1" y="2404067"/>
            <a:ext cx="12191999" cy="2539327"/>
          </a:xfrm>
          <a:custGeom>
            <a:avLst/>
            <a:gdLst>
              <a:gd name="connsiteX0" fmla="*/ 0 w 12191999"/>
              <a:gd name="connsiteY0" fmla="*/ 4473360 h 4473360"/>
              <a:gd name="connsiteX1" fmla="*/ 12191999 w 12191999"/>
              <a:gd name="connsiteY1" fmla="*/ 4473360 h 4473360"/>
              <a:gd name="connsiteX2" fmla="*/ 12191999 w 12191999"/>
              <a:gd name="connsiteY2" fmla="*/ 0 h 4473360"/>
              <a:gd name="connsiteX3" fmla="*/ 0 w 12191999"/>
              <a:gd name="connsiteY3" fmla="*/ 0 h 4473360"/>
            </a:gdLst>
            <a:ahLst/>
            <a:cxnLst>
              <a:cxn ang="0">
                <a:pos x="connsiteX0" y="connsiteY0"/>
              </a:cxn>
              <a:cxn ang="0">
                <a:pos x="connsiteX1" y="connsiteY1"/>
              </a:cxn>
              <a:cxn ang="0">
                <a:pos x="connsiteX2" y="connsiteY2"/>
              </a:cxn>
              <a:cxn ang="0">
                <a:pos x="connsiteX3" y="connsiteY3"/>
              </a:cxn>
            </a:cxnLst>
            <a:rect l="l" t="t" r="r" b="b"/>
            <a:pathLst>
              <a:path w="12191999" h="4473360">
                <a:moveTo>
                  <a:pt x="0" y="4473360"/>
                </a:moveTo>
                <a:lnTo>
                  <a:pt x="12191999" y="4473360"/>
                </a:lnTo>
                <a:lnTo>
                  <a:pt x="12191999" y="0"/>
                </a:lnTo>
                <a:lnTo>
                  <a:pt x="0" y="0"/>
                </a:lnTo>
                <a:close/>
              </a:path>
            </a:pathLst>
          </a:custGeom>
        </p:spPr>
      </p:pic>
      <p:sp>
        <p:nvSpPr>
          <p:cNvPr id="2" name="Title 1"/>
          <p:cNvSpPr>
            <a:spLocks noGrp="1"/>
          </p:cNvSpPr>
          <p:nvPr>
            <p:ph type="ctrTitle"/>
          </p:nvPr>
        </p:nvSpPr>
        <p:spPr>
          <a:xfrm>
            <a:off x="755904" y="4494130"/>
            <a:ext cx="10640754" cy="775845"/>
          </a:xfrm>
        </p:spPr>
        <p:txBody>
          <a:bodyPr anchor="b">
            <a:normAutofit/>
          </a:bodyPr>
          <a:lstStyle/>
          <a:p>
            <a:r>
              <a:rPr lang="en-US" sz="4400">
                <a:solidFill>
                  <a:srgbClr val="FFFFFF"/>
                </a:solidFill>
                <a:ea typeface="+mj-lt"/>
                <a:cs typeface="+mj-lt"/>
              </a:rPr>
              <a:t>Staff Inset </a:t>
            </a:r>
            <a:endParaRPr lang="en-US"/>
          </a:p>
        </p:txBody>
      </p:sp>
      <p:pic>
        <p:nvPicPr>
          <p:cNvPr id="15" name="Picture 14">
            <a:extLst>
              <a:ext uri="{FF2B5EF4-FFF2-40B4-BE49-F238E27FC236}">
                <a16:creationId xmlns:a16="http://schemas.microsoft.com/office/drawing/2014/main" id="{F7AF4E20-3DDE-4998-96BE-44EE182540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35" t="-1" r="8214" b="86237"/>
          <a:stretch/>
        </p:blipFill>
        <p:spPr>
          <a:xfrm flipV="1">
            <a:off x="0" y="5616534"/>
            <a:ext cx="12191999" cy="1129775"/>
          </a:xfrm>
          <a:custGeom>
            <a:avLst/>
            <a:gdLst>
              <a:gd name="connsiteX0" fmla="*/ 0 w 12191999"/>
              <a:gd name="connsiteY0" fmla="*/ 4473360 h 4473360"/>
              <a:gd name="connsiteX1" fmla="*/ 12191999 w 12191999"/>
              <a:gd name="connsiteY1" fmla="*/ 4473360 h 4473360"/>
              <a:gd name="connsiteX2" fmla="*/ 12191999 w 12191999"/>
              <a:gd name="connsiteY2" fmla="*/ 0 h 4473360"/>
              <a:gd name="connsiteX3" fmla="*/ 0 w 12191999"/>
              <a:gd name="connsiteY3" fmla="*/ 0 h 4473360"/>
            </a:gdLst>
            <a:ahLst/>
            <a:cxnLst>
              <a:cxn ang="0">
                <a:pos x="connsiteX0" y="connsiteY0"/>
              </a:cxn>
              <a:cxn ang="0">
                <a:pos x="connsiteX1" y="connsiteY1"/>
              </a:cxn>
              <a:cxn ang="0">
                <a:pos x="connsiteX2" y="connsiteY2"/>
              </a:cxn>
              <a:cxn ang="0">
                <a:pos x="connsiteX3" y="connsiteY3"/>
              </a:cxn>
            </a:cxnLst>
            <a:rect l="l" t="t" r="r" b="b"/>
            <a:pathLst>
              <a:path w="12191999" h="4473360">
                <a:moveTo>
                  <a:pt x="0" y="4473360"/>
                </a:moveTo>
                <a:lnTo>
                  <a:pt x="12191999" y="4473360"/>
                </a:lnTo>
                <a:lnTo>
                  <a:pt x="12191999" y="0"/>
                </a:lnTo>
                <a:lnTo>
                  <a:pt x="0" y="0"/>
                </a:lnTo>
                <a:close/>
              </a:path>
            </a:pathLst>
          </a:custGeom>
        </p:spPr>
      </p:pic>
      <p:sp>
        <p:nvSpPr>
          <p:cNvPr id="3" name="Subtitle 2"/>
          <p:cNvSpPr>
            <a:spLocks noGrp="1"/>
          </p:cNvSpPr>
          <p:nvPr>
            <p:ph type="subTitle" idx="1"/>
          </p:nvPr>
        </p:nvSpPr>
        <p:spPr>
          <a:xfrm>
            <a:off x="1514122" y="5265889"/>
            <a:ext cx="9163757" cy="450447"/>
          </a:xfrm>
        </p:spPr>
        <p:txBody>
          <a:bodyPr vert="horz" lIns="91440" tIns="45720" rIns="91440" bIns="45720" rtlCol="0" anchor="ctr">
            <a:normAutofit/>
          </a:bodyPr>
          <a:lstStyle/>
          <a:p>
            <a:endParaRPr lang="en-US" dirty="0">
              <a:solidFill>
                <a:srgbClr val="FFFFFF"/>
              </a:solidFill>
            </a:endParaRPr>
          </a:p>
        </p:txBody>
      </p:sp>
      <p:pic>
        <p:nvPicPr>
          <p:cNvPr id="4" name="Picture 4" descr="A drawing of a face&#10;&#10;Description automatically generated">
            <a:extLst>
              <a:ext uri="{FF2B5EF4-FFF2-40B4-BE49-F238E27FC236}">
                <a16:creationId xmlns:a16="http://schemas.microsoft.com/office/drawing/2014/main" id="{AE34543F-A302-4E7E-8B36-3FC2419A14C1}"/>
              </a:ext>
            </a:extLst>
          </p:cNvPr>
          <p:cNvPicPr>
            <a:picLocks noChangeAspect="1"/>
          </p:cNvPicPr>
          <p:nvPr/>
        </p:nvPicPr>
        <p:blipFill>
          <a:blip r:embed="rId3"/>
          <a:stretch>
            <a:fillRect/>
          </a:stretch>
        </p:blipFill>
        <p:spPr>
          <a:xfrm>
            <a:off x="800502" y="1270897"/>
            <a:ext cx="10590997" cy="1403305"/>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D928DD85-BB99-450D-A702-2683E0296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6754318" cy="6858478"/>
          </a:xfrm>
          <a:custGeom>
            <a:avLst/>
            <a:gdLst>
              <a:gd name="connsiteX0" fmla="*/ 0 w 6754318"/>
              <a:gd name="connsiteY0" fmla="*/ 6858478 h 6858478"/>
              <a:gd name="connsiteX1" fmla="*/ 6754318 w 6754318"/>
              <a:gd name="connsiteY1" fmla="*/ 6858478 h 6858478"/>
              <a:gd name="connsiteX2" fmla="*/ 3577943 w 6754318"/>
              <a:gd name="connsiteY2" fmla="*/ 0 h 6858478"/>
              <a:gd name="connsiteX3" fmla="*/ 3572366 w 6754318"/>
              <a:gd name="connsiteY3" fmla="*/ 0 h 6858478"/>
              <a:gd name="connsiteX4" fmla="*/ 2506138 w 6754318"/>
              <a:gd name="connsiteY4" fmla="*/ 0 h 6858478"/>
              <a:gd name="connsiteX5" fmla="*/ 0 w 6754318"/>
              <a:gd name="connsiteY5"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54318" h="6858478">
                <a:moveTo>
                  <a:pt x="0" y="6858478"/>
                </a:moveTo>
                <a:lnTo>
                  <a:pt x="6754318" y="6858478"/>
                </a:lnTo>
                <a:lnTo>
                  <a:pt x="3577943" y="0"/>
                </a:lnTo>
                <a:lnTo>
                  <a:pt x="3572366" y="0"/>
                </a:lnTo>
                <a:lnTo>
                  <a:pt x="2506138" y="0"/>
                </a:lnTo>
                <a:lnTo>
                  <a:pt x="0"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240E5BD2-4019-4012-A1AA-628900E659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478"/>
            <a:ext cx="5953780" cy="6858478"/>
          </a:xfrm>
          <a:custGeom>
            <a:avLst/>
            <a:gdLst>
              <a:gd name="connsiteX0" fmla="*/ 0 w 5953780"/>
              <a:gd name="connsiteY0" fmla="*/ 6858478 h 6858478"/>
              <a:gd name="connsiteX1" fmla="*/ 5953780 w 5953780"/>
              <a:gd name="connsiteY1" fmla="*/ 6858478 h 6858478"/>
              <a:gd name="connsiteX2" fmla="*/ 2777405 w 5953780"/>
              <a:gd name="connsiteY2" fmla="*/ 0 h 6858478"/>
              <a:gd name="connsiteX3" fmla="*/ 2771828 w 5953780"/>
              <a:gd name="connsiteY3" fmla="*/ 0 h 6858478"/>
              <a:gd name="connsiteX4" fmla="*/ 1705600 w 5953780"/>
              <a:gd name="connsiteY4" fmla="*/ 0 h 6858478"/>
              <a:gd name="connsiteX5" fmla="*/ 0 w 5953780"/>
              <a:gd name="connsiteY5"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53780" h="6858478">
                <a:moveTo>
                  <a:pt x="0" y="6858478"/>
                </a:moveTo>
                <a:lnTo>
                  <a:pt x="5953780" y="6858478"/>
                </a:lnTo>
                <a:lnTo>
                  <a:pt x="2777405" y="0"/>
                </a:lnTo>
                <a:lnTo>
                  <a:pt x="2771828" y="0"/>
                </a:lnTo>
                <a:lnTo>
                  <a:pt x="1705600" y="0"/>
                </a:lnTo>
                <a:lnTo>
                  <a:pt x="0"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A822A55-5433-4916-B192-7F255274F8E7}"/>
              </a:ext>
            </a:extLst>
          </p:cNvPr>
          <p:cNvSpPr>
            <a:spLocks noGrp="1"/>
          </p:cNvSpPr>
          <p:nvPr>
            <p:ph type="title"/>
          </p:nvPr>
        </p:nvSpPr>
        <p:spPr>
          <a:xfrm>
            <a:off x="804672" y="342006"/>
            <a:ext cx="3879232" cy="2248122"/>
          </a:xfrm>
        </p:spPr>
        <p:txBody>
          <a:bodyPr vert="horz" lIns="91440" tIns="45720" rIns="91440" bIns="45720" rtlCol="0" anchor="b">
            <a:normAutofit fontScale="90000"/>
          </a:bodyPr>
          <a:lstStyle/>
          <a:p>
            <a:r>
              <a:rPr lang="en-US" sz="4200"/>
              <a:t>By the end of this session, you should have an understanding of:</a:t>
            </a:r>
            <a:r>
              <a:rPr lang="en-US" sz="4200" dirty="0"/>
              <a:t> </a:t>
            </a:r>
          </a:p>
        </p:txBody>
      </p:sp>
      <p:graphicFrame>
        <p:nvGraphicFramePr>
          <p:cNvPr id="5" name="Content Placeholder 2">
            <a:extLst>
              <a:ext uri="{FF2B5EF4-FFF2-40B4-BE49-F238E27FC236}">
                <a16:creationId xmlns:a16="http://schemas.microsoft.com/office/drawing/2014/main" id="{11A59F0C-A2AB-4183-84A7-6E36CE2E24C4}"/>
              </a:ext>
            </a:extLst>
          </p:cNvPr>
          <p:cNvGraphicFramePr>
            <a:graphicFrameLocks noGrp="1"/>
          </p:cNvGraphicFramePr>
          <p:nvPr>
            <p:ph idx="1"/>
            <p:extLst>
              <p:ext uri="{D42A27DB-BD31-4B8C-83A1-F6EECF244321}">
                <p14:modId xmlns:p14="http://schemas.microsoft.com/office/powerpoint/2010/main" val="3528017575"/>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68307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5"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6"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7"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8"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9"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20"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C1E7D0AF-4D65-43BE-B0AE-FE596E34C77A}"/>
              </a:ext>
            </a:extLst>
          </p:cNvPr>
          <p:cNvSpPr>
            <a:spLocks noGrp="1"/>
          </p:cNvSpPr>
          <p:nvPr>
            <p:ph type="title"/>
          </p:nvPr>
        </p:nvSpPr>
        <p:spPr>
          <a:xfrm>
            <a:off x="535020" y="685800"/>
            <a:ext cx="2780271" cy="5105400"/>
          </a:xfrm>
        </p:spPr>
        <p:txBody>
          <a:bodyPr>
            <a:normAutofit/>
          </a:bodyPr>
          <a:lstStyle/>
          <a:p>
            <a:r>
              <a:rPr lang="en-US" sz="4000">
                <a:solidFill>
                  <a:srgbClr val="FFFFFF"/>
                </a:solidFill>
                <a:cs typeface="Calibri Light"/>
              </a:rPr>
              <a:t>What Are the Zones?</a:t>
            </a:r>
            <a:endParaRPr lang="en-US" sz="4000">
              <a:solidFill>
                <a:srgbClr val="FFFFFF"/>
              </a:solidFill>
            </a:endParaRPr>
          </a:p>
        </p:txBody>
      </p:sp>
      <p:graphicFrame>
        <p:nvGraphicFramePr>
          <p:cNvPr id="8" name="Content Placeholder 5">
            <a:extLst>
              <a:ext uri="{FF2B5EF4-FFF2-40B4-BE49-F238E27FC236}">
                <a16:creationId xmlns:a16="http://schemas.microsoft.com/office/drawing/2014/main" id="{D5748CE6-4FC1-4CE9-B7F1-5D6F409ACEEC}"/>
              </a:ext>
            </a:extLst>
          </p:cNvPr>
          <p:cNvGraphicFramePr>
            <a:graphicFrameLocks noGrp="1"/>
          </p:cNvGraphicFramePr>
          <p:nvPr>
            <p:ph idx="1"/>
            <p:extLst>
              <p:ext uri="{D42A27DB-BD31-4B8C-83A1-F6EECF244321}">
                <p14:modId xmlns:p14="http://schemas.microsoft.com/office/powerpoint/2010/main" val="1937410736"/>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330802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4" descr="Diagram&#10;&#10;Description automatically generated">
            <a:extLst>
              <a:ext uri="{FF2B5EF4-FFF2-40B4-BE49-F238E27FC236}">
                <a16:creationId xmlns:a16="http://schemas.microsoft.com/office/drawing/2014/main" id="{5AA49B24-3BAB-4EAD-9118-6B86B7ED6855}"/>
              </a:ext>
            </a:extLst>
          </p:cNvPr>
          <p:cNvPicPr>
            <a:picLocks noGrp="1" noChangeAspect="1"/>
          </p:cNvPicPr>
          <p:nvPr>
            <p:ph idx="1"/>
          </p:nvPr>
        </p:nvPicPr>
        <p:blipFill rotWithShape="1">
          <a:blip r:embed="rId3"/>
          <a:srcRect r="-1" b="4333"/>
          <a:stretch/>
        </p:blipFill>
        <p:spPr>
          <a:xfrm>
            <a:off x="321733" y="321733"/>
            <a:ext cx="11548534" cy="6214534"/>
          </a:xfrm>
          <a:prstGeom prst="rect">
            <a:avLst/>
          </a:prstGeom>
        </p:spPr>
      </p:pic>
    </p:spTree>
    <p:extLst>
      <p:ext uri="{BB962C8B-B14F-4D97-AF65-F5344CB8AC3E}">
        <p14:creationId xmlns:p14="http://schemas.microsoft.com/office/powerpoint/2010/main" val="890269115"/>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text&#10;&#10;Description automatically generated">
            <a:extLst>
              <a:ext uri="{FF2B5EF4-FFF2-40B4-BE49-F238E27FC236}">
                <a16:creationId xmlns:a16="http://schemas.microsoft.com/office/drawing/2014/main" id="{D3CE4144-2F75-4004-A61F-7941ED231455}"/>
              </a:ext>
            </a:extLst>
          </p:cNvPr>
          <p:cNvPicPr>
            <a:picLocks noGrp="1" noChangeAspect="1"/>
          </p:cNvPicPr>
          <p:nvPr>
            <p:ph idx="1"/>
          </p:nvPr>
        </p:nvPicPr>
        <p:blipFill rotWithShape="1">
          <a:blip r:embed="rId3"/>
          <a:srcRect l="247" r="1" b="1"/>
          <a:stretch/>
        </p:blipFill>
        <p:spPr>
          <a:xfrm>
            <a:off x="1155547" y="637762"/>
            <a:ext cx="9889808" cy="5576770"/>
          </a:xfrm>
          <a:prstGeom prst="rect">
            <a:avLst/>
          </a:prstGeom>
        </p:spPr>
      </p:pic>
    </p:spTree>
    <p:extLst>
      <p:ext uri="{BB962C8B-B14F-4D97-AF65-F5344CB8AC3E}">
        <p14:creationId xmlns:p14="http://schemas.microsoft.com/office/powerpoint/2010/main" val="2045618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diagram&#10;&#10;Description automatically generated">
            <a:extLst>
              <a:ext uri="{FF2B5EF4-FFF2-40B4-BE49-F238E27FC236}">
                <a16:creationId xmlns:a16="http://schemas.microsoft.com/office/drawing/2014/main" id="{DDC4C822-EFA6-4466-8982-FECFDAE44D43}"/>
              </a:ext>
            </a:extLst>
          </p:cNvPr>
          <p:cNvPicPr>
            <a:picLocks noGrp="1" noChangeAspect="1"/>
          </p:cNvPicPr>
          <p:nvPr>
            <p:ph idx="1"/>
          </p:nvPr>
        </p:nvPicPr>
        <p:blipFill rotWithShape="1">
          <a:blip r:embed="rId3"/>
          <a:srcRect r="248" b="1"/>
          <a:stretch/>
        </p:blipFill>
        <p:spPr>
          <a:xfrm>
            <a:off x="1155547" y="637762"/>
            <a:ext cx="9889808" cy="5576770"/>
          </a:xfrm>
          <a:prstGeom prst="rect">
            <a:avLst/>
          </a:prstGeom>
        </p:spPr>
      </p:pic>
    </p:spTree>
    <p:extLst>
      <p:ext uri="{BB962C8B-B14F-4D97-AF65-F5344CB8AC3E}">
        <p14:creationId xmlns:p14="http://schemas.microsoft.com/office/powerpoint/2010/main" val="633584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text&#10;&#10;Description automatically generated">
            <a:extLst>
              <a:ext uri="{FF2B5EF4-FFF2-40B4-BE49-F238E27FC236}">
                <a16:creationId xmlns:a16="http://schemas.microsoft.com/office/drawing/2014/main" id="{19BB7C11-3E16-41EB-BCE5-469C1A9E0078}"/>
              </a:ext>
            </a:extLst>
          </p:cNvPr>
          <p:cNvPicPr>
            <a:picLocks noGrp="1" noChangeAspect="1"/>
          </p:cNvPicPr>
          <p:nvPr>
            <p:ph idx="1"/>
          </p:nvPr>
        </p:nvPicPr>
        <p:blipFill rotWithShape="1">
          <a:blip r:embed="rId3"/>
          <a:srcRect l="247" r="1" b="1"/>
          <a:stretch/>
        </p:blipFill>
        <p:spPr>
          <a:xfrm>
            <a:off x="1155547" y="637762"/>
            <a:ext cx="9889808" cy="5576770"/>
          </a:xfrm>
          <a:prstGeom prst="rect">
            <a:avLst/>
          </a:prstGeom>
        </p:spPr>
      </p:pic>
    </p:spTree>
    <p:extLst>
      <p:ext uri="{BB962C8B-B14F-4D97-AF65-F5344CB8AC3E}">
        <p14:creationId xmlns:p14="http://schemas.microsoft.com/office/powerpoint/2010/main" val="22608939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text&#10;&#10;Description automatically generated">
            <a:extLst>
              <a:ext uri="{FF2B5EF4-FFF2-40B4-BE49-F238E27FC236}">
                <a16:creationId xmlns:a16="http://schemas.microsoft.com/office/drawing/2014/main" id="{3F28DE1C-0E0F-47FC-98A2-E5A9D68511A3}"/>
              </a:ext>
            </a:extLst>
          </p:cNvPr>
          <p:cNvPicPr>
            <a:picLocks noGrp="1" noChangeAspect="1"/>
          </p:cNvPicPr>
          <p:nvPr>
            <p:ph idx="1"/>
          </p:nvPr>
        </p:nvPicPr>
        <p:blipFill rotWithShape="1">
          <a:blip r:embed="rId3"/>
          <a:srcRect l="247" r="1" b="1"/>
          <a:stretch/>
        </p:blipFill>
        <p:spPr>
          <a:xfrm>
            <a:off x="1155547" y="637762"/>
            <a:ext cx="9889808" cy="5576770"/>
          </a:xfrm>
          <a:prstGeom prst="rect">
            <a:avLst/>
          </a:prstGeom>
        </p:spPr>
      </p:pic>
    </p:spTree>
    <p:extLst>
      <p:ext uri="{BB962C8B-B14F-4D97-AF65-F5344CB8AC3E}">
        <p14:creationId xmlns:p14="http://schemas.microsoft.com/office/powerpoint/2010/main" val="1741702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34EE47-70D3-460D-85A6-8CC5EC1A4A2B}"/>
              </a:ext>
            </a:extLst>
          </p:cNvPr>
          <p:cNvSpPr>
            <a:spLocks noGrp="1"/>
          </p:cNvSpPr>
          <p:nvPr>
            <p:ph type="title"/>
          </p:nvPr>
        </p:nvSpPr>
        <p:spPr>
          <a:xfrm>
            <a:off x="686834" y="1153572"/>
            <a:ext cx="3200400" cy="4461163"/>
          </a:xfrm>
        </p:spPr>
        <p:txBody>
          <a:bodyPr>
            <a:normAutofit/>
          </a:bodyPr>
          <a:lstStyle/>
          <a:p>
            <a:r>
              <a:rPr lang="en-US">
                <a:solidFill>
                  <a:srgbClr val="FFFFFF"/>
                </a:solidFill>
                <a:cs typeface="Calibri Light"/>
              </a:rPr>
              <a:t>IMPORTANT</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F666D7E-5C62-4D5D-8070-F04E6D3BEEA4}"/>
              </a:ext>
            </a:extLst>
          </p:cNvPr>
          <p:cNvSpPr>
            <a:spLocks noGrp="1"/>
          </p:cNvSpPr>
          <p:nvPr>
            <p:ph idx="1"/>
          </p:nvPr>
        </p:nvSpPr>
        <p:spPr>
          <a:xfrm>
            <a:off x="4447308" y="591344"/>
            <a:ext cx="6906491" cy="5585619"/>
          </a:xfrm>
        </p:spPr>
        <p:txBody>
          <a:bodyPr vert="horz" lIns="91440" tIns="45720" rIns="91440" bIns="45720" rtlCol="0" anchor="ctr">
            <a:normAutofit lnSpcReduction="10000"/>
          </a:bodyPr>
          <a:lstStyle/>
          <a:p>
            <a:pPr marL="457200" indent="-457200"/>
            <a:r>
              <a:rPr lang="en-US" dirty="0">
                <a:cs typeface="Calibri" panose="020F0502020204030204"/>
              </a:rPr>
              <a:t>Everyone experiences ALL of the zones at one time or another.</a:t>
            </a:r>
            <a:endParaRPr lang="en-US"/>
          </a:p>
          <a:p>
            <a:pPr marL="457200" indent="-457200"/>
            <a:r>
              <a:rPr lang="en-US" dirty="0">
                <a:cs typeface="Calibri" panose="020F0502020204030204"/>
              </a:rPr>
              <a:t>The Red and Yellow Zones are not 'bad' or 'naughty' zones – you feel what you feel.</a:t>
            </a:r>
          </a:p>
          <a:p>
            <a:pPr marL="457200" indent="-457200"/>
            <a:r>
              <a:rPr lang="en-US" dirty="0">
                <a:cs typeface="Calibri" panose="020F0502020204030204"/>
              </a:rPr>
              <a:t>You are teaching students to figure out what </a:t>
            </a:r>
            <a:r>
              <a:rPr lang="en-US" b="1" err="1">
                <a:cs typeface="Calibri" panose="020F0502020204030204"/>
              </a:rPr>
              <a:t>behaviours</a:t>
            </a:r>
            <a:r>
              <a:rPr lang="en-US" b="1" dirty="0">
                <a:cs typeface="Calibri" panose="020F0502020204030204"/>
              </a:rPr>
              <a:t> are expected</a:t>
            </a:r>
            <a:r>
              <a:rPr lang="en-US" dirty="0">
                <a:cs typeface="Calibri" panose="020F0502020204030204"/>
              </a:rPr>
              <a:t> in given circumstances and determine if they need to </a:t>
            </a:r>
            <a:r>
              <a:rPr lang="en-US" b="1" dirty="0">
                <a:cs typeface="Calibri" panose="020F0502020204030204"/>
              </a:rPr>
              <a:t>manage their </a:t>
            </a:r>
            <a:r>
              <a:rPr lang="en-US" b="1" err="1">
                <a:cs typeface="Calibri" panose="020F0502020204030204"/>
              </a:rPr>
              <a:t>behaviours</a:t>
            </a:r>
            <a:r>
              <a:rPr lang="en-US" dirty="0">
                <a:cs typeface="Calibri" panose="020F0502020204030204"/>
              </a:rPr>
              <a:t> while in different zones to meet the demands of the situation. </a:t>
            </a:r>
          </a:p>
          <a:p>
            <a:pPr marL="457200" indent="-457200"/>
            <a:r>
              <a:rPr lang="en-US" dirty="0">
                <a:cs typeface="Calibri" panose="020F0502020204030204"/>
              </a:rPr>
              <a:t>It is intended to be neutral and not project judgement when helping students </a:t>
            </a:r>
            <a:r>
              <a:rPr lang="en-US" err="1">
                <a:cs typeface="Calibri" panose="020F0502020204030204"/>
              </a:rPr>
              <a:t>recognise</a:t>
            </a:r>
            <a:r>
              <a:rPr lang="en-US" dirty="0">
                <a:cs typeface="Calibri" panose="020F0502020204030204"/>
              </a:rPr>
              <a:t> their levels of alertness and feelings. </a:t>
            </a:r>
          </a:p>
        </p:txBody>
      </p:sp>
    </p:spTree>
    <p:extLst>
      <p:ext uri="{BB962C8B-B14F-4D97-AF65-F5344CB8AC3E}">
        <p14:creationId xmlns:p14="http://schemas.microsoft.com/office/powerpoint/2010/main" val="2526833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4AF7293-6BC1-4F5A-AF68-237B92507A2E}"/>
              </a:ext>
            </a:extLst>
          </p:cNvPr>
          <p:cNvSpPr>
            <a:spLocks noGrp="1"/>
          </p:cNvSpPr>
          <p:nvPr>
            <p:ph type="title"/>
          </p:nvPr>
        </p:nvSpPr>
        <p:spPr>
          <a:xfrm>
            <a:off x="2311147" y="365760"/>
            <a:ext cx="7569706" cy="1288238"/>
          </a:xfrm>
        </p:spPr>
        <p:txBody>
          <a:bodyPr anchor="ctr">
            <a:normAutofit/>
          </a:bodyPr>
          <a:lstStyle/>
          <a:p>
            <a:pPr algn="ctr"/>
            <a:r>
              <a:rPr lang="en-US" dirty="0">
                <a:cs typeface="Calibri Light"/>
              </a:rPr>
              <a:t>Who is it for?</a:t>
            </a:r>
            <a:endParaRPr lang="en-US"/>
          </a:p>
        </p:txBody>
      </p:sp>
      <p:sp>
        <p:nvSpPr>
          <p:cNvPr id="3" name="Content Placeholder 2">
            <a:extLst>
              <a:ext uri="{FF2B5EF4-FFF2-40B4-BE49-F238E27FC236}">
                <a16:creationId xmlns:a16="http://schemas.microsoft.com/office/drawing/2014/main" id="{F0C27B40-53E3-4783-A9FC-E59B4D4B61E2}"/>
              </a:ext>
            </a:extLst>
          </p:cNvPr>
          <p:cNvSpPr>
            <a:spLocks noGrp="1"/>
          </p:cNvSpPr>
          <p:nvPr>
            <p:ph idx="1"/>
          </p:nvPr>
        </p:nvSpPr>
        <p:spPr>
          <a:xfrm>
            <a:off x="2165569" y="1956816"/>
            <a:ext cx="7860863" cy="4024884"/>
          </a:xfrm>
        </p:spPr>
        <p:txBody>
          <a:bodyPr vert="horz" lIns="91440" tIns="45720" rIns="91440" bIns="45720" rtlCol="0" anchor="t">
            <a:normAutofit/>
          </a:bodyPr>
          <a:lstStyle/>
          <a:p>
            <a:r>
              <a:rPr lang="en-US" sz="2400">
                <a:cs typeface="Calibri"/>
              </a:rPr>
              <a:t>Initially, the curriculum was developed for students with neurobiological and mental health disorders</a:t>
            </a:r>
          </a:p>
          <a:p>
            <a:r>
              <a:rPr lang="en-US" sz="2400">
                <a:cs typeface="Calibri"/>
              </a:rPr>
              <a:t>However, it became apparent that the curriculum can reach a much broader population – including adults</a:t>
            </a:r>
          </a:p>
          <a:p>
            <a:r>
              <a:rPr lang="en-US" sz="2400">
                <a:cs typeface="Calibri"/>
              </a:rPr>
              <a:t>Adults who teach The Zones report better insight into their own states and become more aware of the tools they can use to self-regulate.</a:t>
            </a:r>
          </a:p>
          <a:p>
            <a:r>
              <a:rPr lang="en-US" sz="2400">
                <a:cs typeface="Calibri"/>
              </a:rPr>
              <a:t>Can start from as young as 4 years old, and has varied activities for younger and older students. </a:t>
            </a:r>
          </a:p>
        </p:txBody>
      </p:sp>
    </p:spTree>
    <p:extLst>
      <p:ext uri="{BB962C8B-B14F-4D97-AF65-F5344CB8AC3E}">
        <p14:creationId xmlns:p14="http://schemas.microsoft.com/office/powerpoint/2010/main" val="2335710131"/>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FD8828B-94C9-4CDF-A7BC-B77D0A356EF8}"/>
              </a:ext>
            </a:extLst>
          </p:cNvPr>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a:solidFill>
                  <a:schemeClr val="bg1">
                    <a:lumMod val="95000"/>
                    <a:lumOff val="5000"/>
                  </a:schemeClr>
                </a:solidFill>
              </a:rPr>
              <a:t>Other Important Concepts</a:t>
            </a:r>
          </a:p>
        </p:txBody>
      </p:sp>
    </p:spTree>
    <p:extLst>
      <p:ext uri="{BB962C8B-B14F-4D97-AF65-F5344CB8AC3E}">
        <p14:creationId xmlns:p14="http://schemas.microsoft.com/office/powerpoint/2010/main" val="2659741720"/>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7E9BD-BEFB-4D4F-905B-ED7B60FBFFFA}"/>
              </a:ext>
            </a:extLst>
          </p:cNvPr>
          <p:cNvSpPr>
            <a:spLocks noGrp="1"/>
          </p:cNvSpPr>
          <p:nvPr>
            <p:ph type="title"/>
          </p:nvPr>
        </p:nvSpPr>
        <p:spPr/>
        <p:txBody>
          <a:bodyPr/>
          <a:lstStyle/>
          <a:p>
            <a:pPr algn="ctr"/>
            <a:r>
              <a:rPr lang="en-GB" b="1" u="sng" dirty="0"/>
              <a:t>Expected &amp; Unexpected Behaviour</a:t>
            </a:r>
          </a:p>
        </p:txBody>
      </p:sp>
      <p:sp>
        <p:nvSpPr>
          <p:cNvPr id="3" name="Content Placeholder 2">
            <a:extLst>
              <a:ext uri="{FF2B5EF4-FFF2-40B4-BE49-F238E27FC236}">
                <a16:creationId xmlns:a16="http://schemas.microsoft.com/office/drawing/2014/main" id="{CD621809-081E-4486-82B9-7DECB2955E0C}"/>
              </a:ext>
            </a:extLst>
          </p:cNvPr>
          <p:cNvSpPr>
            <a:spLocks noGrp="1"/>
          </p:cNvSpPr>
          <p:nvPr>
            <p:ph idx="1"/>
          </p:nvPr>
        </p:nvSpPr>
        <p:spPr/>
        <p:txBody>
          <a:bodyPr/>
          <a:lstStyle/>
          <a:p>
            <a:pPr marL="0" indent="0" algn="ctr">
              <a:buNone/>
            </a:pPr>
            <a:r>
              <a:rPr lang="en-GB" dirty="0"/>
              <a:t>Situation: Walking out onto the playground after eating lunch.</a:t>
            </a:r>
          </a:p>
          <a:p>
            <a:pPr marL="0" indent="0" algn="ctr">
              <a:buNone/>
            </a:pPr>
            <a:endParaRPr lang="en-GB" sz="1100" dirty="0"/>
          </a:p>
          <a:p>
            <a:pPr marL="0" indent="0">
              <a:buNone/>
            </a:pPr>
            <a:r>
              <a:rPr lang="en-GB" dirty="0"/>
              <a:t>    Expected Behaviour                               Unexpected Behaviour</a:t>
            </a:r>
          </a:p>
        </p:txBody>
      </p:sp>
      <p:cxnSp>
        <p:nvCxnSpPr>
          <p:cNvPr id="5" name="Straight Connector 4">
            <a:extLst>
              <a:ext uri="{FF2B5EF4-FFF2-40B4-BE49-F238E27FC236}">
                <a16:creationId xmlns:a16="http://schemas.microsoft.com/office/drawing/2014/main" id="{F0920317-95A6-45F5-B32F-91AA8606C668}"/>
              </a:ext>
            </a:extLst>
          </p:cNvPr>
          <p:cNvCxnSpPr/>
          <p:nvPr/>
        </p:nvCxnSpPr>
        <p:spPr>
          <a:xfrm>
            <a:off x="5860330" y="2573518"/>
            <a:ext cx="0" cy="394983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9FFC66EC-41F3-454E-919F-D9C9452545E0}"/>
              </a:ext>
            </a:extLst>
          </p:cNvPr>
          <p:cNvCxnSpPr/>
          <p:nvPr/>
        </p:nvCxnSpPr>
        <p:spPr>
          <a:xfrm>
            <a:off x="1142214" y="3007150"/>
            <a:ext cx="9907571"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1041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20837-F38C-41F9-A8CA-F9C3F0831CA8}"/>
              </a:ext>
            </a:extLst>
          </p:cNvPr>
          <p:cNvSpPr>
            <a:spLocks noGrp="1"/>
          </p:cNvSpPr>
          <p:nvPr>
            <p:ph type="title"/>
          </p:nvPr>
        </p:nvSpPr>
        <p:spPr/>
        <p:txBody>
          <a:bodyPr/>
          <a:lstStyle/>
          <a:p>
            <a:endParaRPr lang="en-US"/>
          </a:p>
        </p:txBody>
      </p:sp>
      <p:pic>
        <p:nvPicPr>
          <p:cNvPr id="4" name="Picture 4" descr="Graphical user interface, text, application, email&#10;&#10;Description automatically generated">
            <a:extLst>
              <a:ext uri="{FF2B5EF4-FFF2-40B4-BE49-F238E27FC236}">
                <a16:creationId xmlns:a16="http://schemas.microsoft.com/office/drawing/2014/main" id="{74254E96-11F7-4C81-873C-72B13D1CC069}"/>
              </a:ext>
            </a:extLst>
          </p:cNvPr>
          <p:cNvPicPr>
            <a:picLocks noGrp="1" noChangeAspect="1"/>
          </p:cNvPicPr>
          <p:nvPr>
            <p:ph idx="1"/>
          </p:nvPr>
        </p:nvPicPr>
        <p:blipFill>
          <a:blip r:embed="rId3"/>
          <a:stretch>
            <a:fillRect/>
          </a:stretch>
        </p:blipFill>
        <p:spPr>
          <a:xfrm>
            <a:off x="475099" y="369864"/>
            <a:ext cx="11241800" cy="6205158"/>
          </a:xfrm>
        </p:spPr>
      </p:pic>
    </p:spTree>
    <p:extLst>
      <p:ext uri="{BB962C8B-B14F-4D97-AF65-F5344CB8AC3E}">
        <p14:creationId xmlns:p14="http://schemas.microsoft.com/office/powerpoint/2010/main" val="20966435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5691E-18EB-41B0-BB52-3BBE509CE048}"/>
              </a:ext>
            </a:extLst>
          </p:cNvPr>
          <p:cNvSpPr>
            <a:spLocks noGrp="1"/>
          </p:cNvSpPr>
          <p:nvPr>
            <p:ph type="title"/>
          </p:nvPr>
        </p:nvSpPr>
        <p:spPr/>
        <p:txBody>
          <a:bodyPr/>
          <a:lstStyle/>
          <a:p>
            <a:r>
              <a:rPr lang="en-US" dirty="0">
                <a:cs typeface="Calibri Light"/>
              </a:rPr>
              <a:t>Good Thoughts vs. Uncomfortable Thoughts</a:t>
            </a:r>
            <a:endParaRPr lang="en-US" dirty="0"/>
          </a:p>
        </p:txBody>
      </p:sp>
      <p:pic>
        <p:nvPicPr>
          <p:cNvPr id="4" name="Picture 4" descr="Text&#10;&#10;Description automatically generated">
            <a:extLst>
              <a:ext uri="{FF2B5EF4-FFF2-40B4-BE49-F238E27FC236}">
                <a16:creationId xmlns:a16="http://schemas.microsoft.com/office/drawing/2014/main" id="{FD69FE54-8DB7-4E8E-9675-6E43A69D5ADC}"/>
              </a:ext>
            </a:extLst>
          </p:cNvPr>
          <p:cNvPicPr>
            <a:picLocks noGrp="1" noChangeAspect="1"/>
          </p:cNvPicPr>
          <p:nvPr>
            <p:ph idx="1"/>
          </p:nvPr>
        </p:nvPicPr>
        <p:blipFill>
          <a:blip r:embed="rId3"/>
          <a:stretch>
            <a:fillRect/>
          </a:stretch>
        </p:blipFill>
        <p:spPr>
          <a:xfrm>
            <a:off x="1915617" y="1586789"/>
            <a:ext cx="8519989" cy="4772143"/>
          </a:xfrm>
        </p:spPr>
      </p:pic>
    </p:spTree>
    <p:extLst>
      <p:ext uri="{BB962C8B-B14F-4D97-AF65-F5344CB8AC3E}">
        <p14:creationId xmlns:p14="http://schemas.microsoft.com/office/powerpoint/2010/main" val="33851210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A6D15-CC96-47E6-A800-D67E1AB2D6C2}"/>
              </a:ext>
            </a:extLst>
          </p:cNvPr>
          <p:cNvSpPr>
            <a:spLocks noGrp="1"/>
          </p:cNvSpPr>
          <p:nvPr>
            <p:ph type="title"/>
          </p:nvPr>
        </p:nvSpPr>
        <p:spPr/>
        <p:txBody>
          <a:bodyPr/>
          <a:lstStyle/>
          <a:p>
            <a:endParaRPr lang="en-US"/>
          </a:p>
        </p:txBody>
      </p:sp>
      <p:pic>
        <p:nvPicPr>
          <p:cNvPr id="4" name="Picture 4" descr="Text, chat or text message&#10;&#10;Description automatically generated">
            <a:extLst>
              <a:ext uri="{FF2B5EF4-FFF2-40B4-BE49-F238E27FC236}">
                <a16:creationId xmlns:a16="http://schemas.microsoft.com/office/drawing/2014/main" id="{C164AA42-F710-422F-9648-DEB66E17847D}"/>
              </a:ext>
            </a:extLst>
          </p:cNvPr>
          <p:cNvPicPr>
            <a:picLocks noGrp="1" noChangeAspect="1"/>
          </p:cNvPicPr>
          <p:nvPr>
            <p:ph idx="1"/>
          </p:nvPr>
        </p:nvPicPr>
        <p:blipFill>
          <a:blip r:embed="rId3"/>
          <a:stretch>
            <a:fillRect/>
          </a:stretch>
        </p:blipFill>
        <p:spPr>
          <a:xfrm>
            <a:off x="547691" y="244759"/>
            <a:ext cx="11358200" cy="6375755"/>
          </a:xfrm>
        </p:spPr>
      </p:pic>
    </p:spTree>
    <p:extLst>
      <p:ext uri="{BB962C8B-B14F-4D97-AF65-F5344CB8AC3E}">
        <p14:creationId xmlns:p14="http://schemas.microsoft.com/office/powerpoint/2010/main" val="22664266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3B070-F1FA-4A08-86FF-2883B4910CF3}"/>
              </a:ext>
            </a:extLst>
          </p:cNvPr>
          <p:cNvSpPr>
            <a:spLocks noGrp="1"/>
          </p:cNvSpPr>
          <p:nvPr>
            <p:ph type="title"/>
          </p:nvPr>
        </p:nvSpPr>
        <p:spPr/>
        <p:txBody>
          <a:bodyPr/>
          <a:lstStyle/>
          <a:p>
            <a:endParaRPr lang="en-US"/>
          </a:p>
        </p:txBody>
      </p:sp>
      <p:pic>
        <p:nvPicPr>
          <p:cNvPr id="4" name="Picture 4" descr="Graphical user interface, text, application, chat or text message&#10;&#10;Description automatically generated">
            <a:extLst>
              <a:ext uri="{FF2B5EF4-FFF2-40B4-BE49-F238E27FC236}">
                <a16:creationId xmlns:a16="http://schemas.microsoft.com/office/drawing/2014/main" id="{309D0346-BE90-4E98-A466-8469750A1666}"/>
              </a:ext>
            </a:extLst>
          </p:cNvPr>
          <p:cNvPicPr>
            <a:picLocks noGrp="1" noChangeAspect="1"/>
          </p:cNvPicPr>
          <p:nvPr>
            <p:ph idx="1"/>
          </p:nvPr>
        </p:nvPicPr>
        <p:blipFill>
          <a:blip r:embed="rId2"/>
          <a:stretch>
            <a:fillRect/>
          </a:stretch>
        </p:blipFill>
        <p:spPr>
          <a:xfrm>
            <a:off x="1550691" y="335744"/>
            <a:ext cx="9340825" cy="6182412"/>
          </a:xfrm>
        </p:spPr>
      </p:pic>
    </p:spTree>
    <p:extLst>
      <p:ext uri="{BB962C8B-B14F-4D97-AF65-F5344CB8AC3E}">
        <p14:creationId xmlns:p14="http://schemas.microsoft.com/office/powerpoint/2010/main" val="9953216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Rectangle 22">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6" name="Title 5">
            <a:extLst>
              <a:ext uri="{FF2B5EF4-FFF2-40B4-BE49-F238E27FC236}">
                <a16:creationId xmlns:a16="http://schemas.microsoft.com/office/drawing/2014/main" id="{924306B1-2C59-4F97-B465-8991F398C1A0}"/>
              </a:ext>
            </a:extLst>
          </p:cNvPr>
          <p:cNvSpPr>
            <a:spLocks noGrp="1"/>
          </p:cNvSpPr>
          <p:nvPr>
            <p:ph type="title"/>
          </p:nvPr>
        </p:nvSpPr>
        <p:spPr>
          <a:xfrm>
            <a:off x="958506" y="800392"/>
            <a:ext cx="10264697" cy="1212102"/>
          </a:xfrm>
        </p:spPr>
        <p:txBody>
          <a:bodyPr>
            <a:normAutofit/>
          </a:bodyPr>
          <a:lstStyle/>
          <a:p>
            <a:r>
              <a:rPr lang="en-US" sz="4000" dirty="0">
                <a:solidFill>
                  <a:srgbClr val="FFFFFF"/>
                </a:solidFill>
                <a:cs typeface="Calibri Light"/>
              </a:rPr>
              <a:t>First Lessons</a:t>
            </a:r>
            <a:endParaRPr lang="en-US" sz="4000" dirty="0">
              <a:solidFill>
                <a:srgbClr val="FFFFFF"/>
              </a:solidFill>
            </a:endParaRPr>
          </a:p>
        </p:txBody>
      </p:sp>
      <p:sp>
        <p:nvSpPr>
          <p:cNvPr id="8" name="Content Placeholder 7">
            <a:extLst>
              <a:ext uri="{FF2B5EF4-FFF2-40B4-BE49-F238E27FC236}">
                <a16:creationId xmlns:a16="http://schemas.microsoft.com/office/drawing/2014/main" id="{B9C4009C-9D50-4C4D-8D02-844319753E32}"/>
              </a:ext>
            </a:extLst>
          </p:cNvPr>
          <p:cNvSpPr>
            <a:spLocks noGrp="1"/>
          </p:cNvSpPr>
          <p:nvPr>
            <p:ph idx="1"/>
          </p:nvPr>
        </p:nvSpPr>
        <p:spPr>
          <a:xfrm>
            <a:off x="1367624" y="2490436"/>
            <a:ext cx="9708995" cy="3567173"/>
          </a:xfrm>
        </p:spPr>
        <p:txBody>
          <a:bodyPr anchor="ctr">
            <a:normAutofit/>
          </a:bodyPr>
          <a:lstStyle/>
          <a:p>
            <a:r>
              <a:rPr lang="en-US" sz="3600" dirty="0">
                <a:cs typeface="Calibri"/>
              </a:rPr>
              <a:t>Zones Wall Chart – creating a class display through discussion</a:t>
            </a:r>
          </a:p>
          <a:p>
            <a:r>
              <a:rPr lang="en-US" sz="3600" dirty="0">
                <a:cs typeface="Calibri"/>
              </a:rPr>
              <a:t>Zones Bingo – playing Bingo to help identify the Zones</a:t>
            </a:r>
          </a:p>
        </p:txBody>
      </p:sp>
    </p:spTree>
    <p:extLst>
      <p:ext uri="{BB962C8B-B14F-4D97-AF65-F5344CB8AC3E}">
        <p14:creationId xmlns:p14="http://schemas.microsoft.com/office/powerpoint/2010/main" val="19114445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8">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1191" y="0"/>
            <a:ext cx="6100799"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0">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6099048"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37169F-6B4B-4E74-B551-62EE536DFA32}"/>
              </a:ext>
            </a:extLst>
          </p:cNvPr>
          <p:cNvSpPr>
            <a:spLocks noGrp="1"/>
          </p:cNvSpPr>
          <p:nvPr>
            <p:ph type="title"/>
          </p:nvPr>
        </p:nvSpPr>
        <p:spPr>
          <a:xfrm>
            <a:off x="1162498" y="655783"/>
            <a:ext cx="4284418" cy="1448388"/>
          </a:xfrm>
        </p:spPr>
        <p:txBody>
          <a:bodyPr vert="horz" lIns="91440" tIns="45720" rIns="91440" bIns="45720" rtlCol="0" anchor="t">
            <a:normAutofit/>
          </a:bodyPr>
          <a:lstStyle/>
          <a:p>
            <a:r>
              <a:rPr lang="en-US">
                <a:solidFill>
                  <a:schemeClr val="bg1"/>
                </a:solidFill>
              </a:rPr>
              <a:t>The Zones in Video</a:t>
            </a:r>
          </a:p>
        </p:txBody>
      </p:sp>
      <p:sp>
        <p:nvSpPr>
          <p:cNvPr id="14" name="Rectangle 12">
            <a:extLst>
              <a:ext uri="{FF2B5EF4-FFF2-40B4-BE49-F238E27FC236}">
                <a16:creationId xmlns:a16="http://schemas.microsoft.com/office/drawing/2014/main" id="{6832F003-FCA6-4CFB-A2EA-308F3AA257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6212" y="43498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Graphical user interface, text&#10;&#10;Description automatically generated">
            <a:extLst>
              <a:ext uri="{FF2B5EF4-FFF2-40B4-BE49-F238E27FC236}">
                <a16:creationId xmlns:a16="http://schemas.microsoft.com/office/drawing/2014/main" id="{18390DDA-0A27-4275-8CB6-0B71DA5248D5}"/>
              </a:ext>
            </a:extLst>
          </p:cNvPr>
          <p:cNvPicPr>
            <a:picLocks noGrp="1" noChangeAspect="1"/>
          </p:cNvPicPr>
          <p:nvPr>
            <p:ph idx="1"/>
          </p:nvPr>
        </p:nvPicPr>
        <p:blipFill rotWithShape="1">
          <a:blip r:embed="rId3"/>
          <a:srcRect t="2921" r="-2" b="14311"/>
          <a:stretch/>
        </p:blipFill>
        <p:spPr>
          <a:xfrm>
            <a:off x="924739" y="2104171"/>
            <a:ext cx="9889790" cy="3949494"/>
          </a:xfrm>
          <a:prstGeom prst="rect">
            <a:avLst/>
          </a:prstGeom>
        </p:spPr>
      </p:pic>
      <p:sp>
        <p:nvSpPr>
          <p:cNvPr id="3" name="Rectangle 2">
            <a:extLst>
              <a:ext uri="{FF2B5EF4-FFF2-40B4-BE49-F238E27FC236}">
                <a16:creationId xmlns:a16="http://schemas.microsoft.com/office/drawing/2014/main" id="{F0C1327C-3E93-43BB-AD10-901851DC4D6F}"/>
              </a:ext>
            </a:extLst>
          </p:cNvPr>
          <p:cNvSpPr/>
          <p:nvPr/>
        </p:nvSpPr>
        <p:spPr>
          <a:xfrm>
            <a:off x="6620599" y="682754"/>
            <a:ext cx="5059847" cy="369332"/>
          </a:xfrm>
          <a:prstGeom prst="rect">
            <a:avLst/>
          </a:prstGeom>
        </p:spPr>
        <p:txBody>
          <a:bodyPr wrap="none">
            <a:spAutoFit/>
          </a:bodyPr>
          <a:lstStyle/>
          <a:p>
            <a:r>
              <a:rPr lang="en-GB" dirty="0">
                <a:hlinkClick r:id="rId4"/>
              </a:rPr>
              <a:t>https://www.youtube.com/watch?v=XWuPGKLJXe8</a:t>
            </a:r>
            <a:endParaRPr lang="en-GB" dirty="0"/>
          </a:p>
        </p:txBody>
      </p:sp>
    </p:spTree>
    <p:extLst>
      <p:ext uri="{BB962C8B-B14F-4D97-AF65-F5344CB8AC3E}">
        <p14:creationId xmlns:p14="http://schemas.microsoft.com/office/powerpoint/2010/main" val="18565705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small bird perched on top of a wooden post&#10;&#10;Description automatically generated">
            <a:extLst>
              <a:ext uri="{FF2B5EF4-FFF2-40B4-BE49-F238E27FC236}">
                <a16:creationId xmlns:a16="http://schemas.microsoft.com/office/drawing/2014/main" id="{5EE2D480-E869-4710-B1A4-4A88F33220AF}"/>
              </a:ext>
            </a:extLst>
          </p:cNvPr>
          <p:cNvPicPr>
            <a:picLocks noGrp="1" noChangeAspect="1"/>
          </p:cNvPicPr>
          <p:nvPr>
            <p:ph idx="1"/>
          </p:nvPr>
        </p:nvPicPr>
        <p:blipFill rotWithShape="1">
          <a:blip r:embed="rId2"/>
          <a:srcRect l="358" t="20099" r="8733"/>
          <a:stretch/>
        </p:blipFill>
        <p:spPr>
          <a:xfrm>
            <a:off x="20" y="10"/>
            <a:ext cx="12191981" cy="6857990"/>
          </a:xfrm>
          <a:prstGeom prst="rect">
            <a:avLst/>
          </a:prstGeom>
        </p:spPr>
      </p:pic>
      <p:sp>
        <p:nvSpPr>
          <p:cNvPr id="11" name="Rectangle 10">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2027CDC-154C-4A1B-B44C-5FD3EAD5017A}"/>
              </a:ext>
            </a:extLst>
          </p:cNvPr>
          <p:cNvSpPr>
            <a:spLocks noGrp="1"/>
          </p:cNvSpPr>
          <p:nvPr>
            <p:ph type="title"/>
          </p:nvPr>
        </p:nvSpPr>
        <p:spPr>
          <a:xfrm>
            <a:off x="404553" y="3091928"/>
            <a:ext cx="9078562" cy="2387600"/>
          </a:xfrm>
        </p:spPr>
        <p:txBody>
          <a:bodyPr vert="horz" lIns="91440" tIns="45720" rIns="91440" bIns="45720" rtlCol="0" anchor="b">
            <a:normAutofit/>
          </a:bodyPr>
          <a:lstStyle/>
          <a:p>
            <a:r>
              <a:rPr lang="en-US" sz="6600" dirty="0"/>
              <a:t>The Zones in </a:t>
            </a:r>
            <a:r>
              <a:rPr lang="en-US" sz="6600" dirty="0" err="1"/>
              <a:t>Practise</a:t>
            </a:r>
            <a:r>
              <a:rPr lang="en-US" sz="6600" dirty="0"/>
              <a:t> – Y6 captains</a:t>
            </a:r>
          </a:p>
        </p:txBody>
      </p:sp>
      <p:sp>
        <p:nvSpPr>
          <p:cNvPr id="13" name="Rectangle: Rounded Corners 12">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4815195"/>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20887" cy="64916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7EFCE9-9477-4FAE-81E2-D664199A793B}"/>
              </a:ext>
            </a:extLst>
          </p:cNvPr>
          <p:cNvSpPr>
            <a:spLocks noGrp="1"/>
          </p:cNvSpPr>
          <p:nvPr>
            <p:ph type="title"/>
          </p:nvPr>
        </p:nvSpPr>
        <p:spPr>
          <a:xfrm>
            <a:off x="594360" y="1209086"/>
            <a:ext cx="3876848" cy="4064925"/>
          </a:xfrm>
        </p:spPr>
        <p:txBody>
          <a:bodyPr anchor="ctr">
            <a:normAutofit/>
          </a:bodyPr>
          <a:lstStyle/>
          <a:p>
            <a:r>
              <a:rPr lang="en-US" sz="5000">
                <a:cs typeface="Calibri Light"/>
              </a:rPr>
              <a:t>The Toolbox</a:t>
            </a:r>
            <a:endParaRPr lang="en-US" sz="5000"/>
          </a:p>
        </p:txBody>
      </p:sp>
      <p:grpSp>
        <p:nvGrpSpPr>
          <p:cNvPr id="13" name="Group 12">
            <a:extLst>
              <a:ext uri="{FF2B5EF4-FFF2-40B4-BE49-F238E27FC236}">
                <a16:creationId xmlns:a16="http://schemas.microsoft.com/office/drawing/2014/main" id="{22725F33-435F-480E-996D-205671CDC4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94360" y="73152"/>
            <a:ext cx="1178966" cy="232963"/>
            <a:chOff x="594360" y="73152"/>
            <a:chExt cx="1178966" cy="232963"/>
          </a:xfrm>
        </p:grpSpPr>
        <p:sp>
          <p:nvSpPr>
            <p:cNvPr id="14" name="Rectangle 64">
              <a:extLst>
                <a:ext uri="{FF2B5EF4-FFF2-40B4-BE49-F238E27FC236}">
                  <a16:creationId xmlns:a16="http://schemas.microsoft.com/office/drawing/2014/main" id="{07687CC5-056E-447F-A348-E9196E738B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18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66">
              <a:extLst>
                <a:ext uri="{FF2B5EF4-FFF2-40B4-BE49-F238E27FC236}">
                  <a16:creationId xmlns:a16="http://schemas.microsoft.com/office/drawing/2014/main" id="{4B7194FF-E2A4-49A6-A54A-A0B6A1AC24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18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64">
              <a:extLst>
                <a:ext uri="{FF2B5EF4-FFF2-40B4-BE49-F238E27FC236}">
                  <a16:creationId xmlns:a16="http://schemas.microsoft.com/office/drawing/2014/main" id="{7ED6E1D0-56BF-487D-9BD1-5D8FD79389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922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66">
              <a:extLst>
                <a:ext uri="{FF2B5EF4-FFF2-40B4-BE49-F238E27FC236}">
                  <a16:creationId xmlns:a16="http://schemas.microsoft.com/office/drawing/2014/main" id="{AD27C1B6-91C6-4DFC-99E9-F0B83DC5D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922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64">
              <a:extLst>
                <a:ext uri="{FF2B5EF4-FFF2-40B4-BE49-F238E27FC236}">
                  <a16:creationId xmlns:a16="http://schemas.microsoft.com/office/drawing/2014/main" id="{B4A16B45-8536-4A38-B36E-A26F7ACEDA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4427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66">
              <a:extLst>
                <a:ext uri="{FF2B5EF4-FFF2-40B4-BE49-F238E27FC236}">
                  <a16:creationId xmlns:a16="http://schemas.microsoft.com/office/drawing/2014/main" id="{F64F5F52-7BB7-4B43-BB5B-67DB66689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4427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64">
              <a:extLst>
                <a:ext uri="{FF2B5EF4-FFF2-40B4-BE49-F238E27FC236}">
                  <a16:creationId xmlns:a16="http://schemas.microsoft.com/office/drawing/2014/main" id="{789C00E1-E374-485E-A40E-BCF0E6C8AD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9315"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66">
              <a:extLst>
                <a:ext uri="{FF2B5EF4-FFF2-40B4-BE49-F238E27FC236}">
                  <a16:creationId xmlns:a16="http://schemas.microsoft.com/office/drawing/2014/main" id="{9AEDDA19-1BE9-4BD1-A087-1107139056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9315"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64">
              <a:extLst>
                <a:ext uri="{FF2B5EF4-FFF2-40B4-BE49-F238E27FC236}">
                  <a16:creationId xmlns:a16="http://schemas.microsoft.com/office/drawing/2014/main" id="{9BF3970B-5A82-4527-AB38-536DF5FCFD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4360"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66">
              <a:extLst>
                <a:ext uri="{FF2B5EF4-FFF2-40B4-BE49-F238E27FC236}">
                  <a16:creationId xmlns:a16="http://schemas.microsoft.com/office/drawing/2014/main" id="{B0A9D7D8-F150-43E1-83AD-CE553B3BD7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4360"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4">
              <a:extLst>
                <a:ext uri="{FF2B5EF4-FFF2-40B4-BE49-F238E27FC236}">
                  <a16:creationId xmlns:a16="http://schemas.microsoft.com/office/drawing/2014/main" id="{5F94325E-CD9B-4404-A2CF-D130B5387D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1895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66">
              <a:extLst>
                <a:ext uri="{FF2B5EF4-FFF2-40B4-BE49-F238E27FC236}">
                  <a16:creationId xmlns:a16="http://schemas.microsoft.com/office/drawing/2014/main" id="{7E5DF248-D56C-4D96-920E-D1FC7FDDA6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1895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64">
              <a:extLst>
                <a:ext uri="{FF2B5EF4-FFF2-40B4-BE49-F238E27FC236}">
                  <a16:creationId xmlns:a16="http://schemas.microsoft.com/office/drawing/2014/main" id="{C0B1AD48-9001-4AEF-AA30-56CAEC2B73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400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66">
              <a:extLst>
                <a:ext uri="{FF2B5EF4-FFF2-40B4-BE49-F238E27FC236}">
                  <a16:creationId xmlns:a16="http://schemas.microsoft.com/office/drawing/2014/main" id="{4864399F-6339-4CD7-A92C-52BA2D57AA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400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64">
              <a:extLst>
                <a:ext uri="{FF2B5EF4-FFF2-40B4-BE49-F238E27FC236}">
                  <a16:creationId xmlns:a16="http://schemas.microsoft.com/office/drawing/2014/main" id="{BA4AC9BF-79DA-4D77-8227-BC5CC7563E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6904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66">
              <a:extLst>
                <a:ext uri="{FF2B5EF4-FFF2-40B4-BE49-F238E27FC236}">
                  <a16:creationId xmlns:a16="http://schemas.microsoft.com/office/drawing/2014/main" id="{84310BC6-6BB6-49A0-88BA-4302E8E4F8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6904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64">
              <a:extLst>
                <a:ext uri="{FF2B5EF4-FFF2-40B4-BE49-F238E27FC236}">
                  <a16:creationId xmlns:a16="http://schemas.microsoft.com/office/drawing/2014/main" id="{4840B5CD-1F12-405E-89D3-92A9D17389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4409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66">
              <a:extLst>
                <a:ext uri="{FF2B5EF4-FFF2-40B4-BE49-F238E27FC236}">
                  <a16:creationId xmlns:a16="http://schemas.microsoft.com/office/drawing/2014/main" id="{AD8181A7-FF60-4734-B51C-E622917E1B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4409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64">
              <a:extLst>
                <a:ext uri="{FF2B5EF4-FFF2-40B4-BE49-F238E27FC236}">
                  <a16:creationId xmlns:a16="http://schemas.microsoft.com/office/drawing/2014/main" id="{BF5BAC90-7E94-452F-B85C-17EB7C2486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1913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66">
              <a:extLst>
                <a:ext uri="{FF2B5EF4-FFF2-40B4-BE49-F238E27FC236}">
                  <a16:creationId xmlns:a16="http://schemas.microsoft.com/office/drawing/2014/main" id="{7DABFDCB-F31D-4192-A6C4-9841F0E4E5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1913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07330123-EE31-45E6-BEDF-F6022F9187AB}"/>
              </a:ext>
            </a:extLst>
          </p:cNvPr>
          <p:cNvGraphicFramePr>
            <a:graphicFrameLocks noGrp="1"/>
          </p:cNvGraphicFramePr>
          <p:nvPr>
            <p:ph idx="1"/>
            <p:extLst>
              <p:ext uri="{D42A27DB-BD31-4B8C-83A1-F6EECF244321}">
                <p14:modId xmlns:p14="http://schemas.microsoft.com/office/powerpoint/2010/main" val="257802613"/>
              </p:ext>
            </p:extLst>
          </p:nvPr>
        </p:nvGraphicFramePr>
        <p:xfrm>
          <a:off x="5614416" y="457200"/>
          <a:ext cx="6117336" cy="5696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6872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2">
            <a:extLst>
              <a:ext uri="{FF2B5EF4-FFF2-40B4-BE49-F238E27FC236}">
                <a16:creationId xmlns:a16="http://schemas.microsoft.com/office/drawing/2014/main" id="{4C621E89-0252-4AFB-9A50-CD9B19D78D8F}"/>
              </a:ext>
            </a:extLst>
          </p:cNvPr>
          <p:cNvGraphicFramePr>
            <a:graphicFrameLocks noGrp="1"/>
          </p:cNvGraphicFramePr>
          <p:nvPr>
            <p:ph idx="1"/>
            <p:extLst>
              <p:ext uri="{D42A27DB-BD31-4B8C-83A1-F6EECF244321}">
                <p14:modId xmlns:p14="http://schemas.microsoft.com/office/powerpoint/2010/main" val="421628429"/>
              </p:ext>
            </p:extLst>
          </p:nvPr>
        </p:nvGraphicFramePr>
        <p:xfrm>
          <a:off x="766313" y="1020493"/>
          <a:ext cx="10918166" cy="48114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31065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C20375-7887-4339-BFD0-444D600D1BA4}"/>
              </a:ext>
            </a:extLst>
          </p:cNvPr>
          <p:cNvSpPr>
            <a:spLocks noGrp="1"/>
          </p:cNvSpPr>
          <p:nvPr>
            <p:ph type="title"/>
          </p:nvPr>
        </p:nvSpPr>
        <p:spPr>
          <a:xfrm>
            <a:off x="838200" y="631825"/>
            <a:ext cx="10515600" cy="1325563"/>
          </a:xfrm>
        </p:spPr>
        <p:txBody>
          <a:bodyPr>
            <a:normAutofit/>
          </a:bodyPr>
          <a:lstStyle/>
          <a:p>
            <a:r>
              <a:rPr lang="en-US">
                <a:cs typeface="Calibri Light"/>
              </a:rPr>
              <a:t>Main Takeaways</a:t>
            </a:r>
            <a:endParaRPr lang="en-US"/>
          </a:p>
        </p:txBody>
      </p:sp>
      <p:sp>
        <p:nvSpPr>
          <p:cNvPr id="3" name="Content Placeholder 2">
            <a:extLst>
              <a:ext uri="{FF2B5EF4-FFF2-40B4-BE49-F238E27FC236}">
                <a16:creationId xmlns:a16="http://schemas.microsoft.com/office/drawing/2014/main" id="{29FD81A7-E2E1-4E49-881B-1C1E7F4AFB9B}"/>
              </a:ext>
            </a:extLst>
          </p:cNvPr>
          <p:cNvSpPr>
            <a:spLocks noGrp="1"/>
          </p:cNvSpPr>
          <p:nvPr>
            <p:ph idx="1"/>
          </p:nvPr>
        </p:nvSpPr>
        <p:spPr>
          <a:xfrm>
            <a:off x="838200" y="2057400"/>
            <a:ext cx="10515600" cy="3871762"/>
          </a:xfrm>
        </p:spPr>
        <p:txBody>
          <a:bodyPr vert="horz" lIns="91440" tIns="45720" rIns="91440" bIns="45720" rtlCol="0">
            <a:normAutofit/>
          </a:bodyPr>
          <a:lstStyle/>
          <a:p>
            <a:pPr marL="0" indent="0">
              <a:buNone/>
            </a:pPr>
            <a:r>
              <a:rPr lang="en-US" sz="2400">
                <a:cs typeface="Calibri" panose="020F0502020204030204"/>
              </a:rPr>
              <a:t>Yellow and Red Zones are NOT 'bad' or 'naughty' - it is a state of being.</a:t>
            </a:r>
          </a:p>
          <a:p>
            <a:pPr marL="0" indent="0">
              <a:buNone/>
            </a:pPr>
            <a:endParaRPr lang="en-US" sz="2400">
              <a:cs typeface="Calibri" panose="020F0502020204030204"/>
            </a:endParaRPr>
          </a:p>
          <a:p>
            <a:pPr marL="0" indent="0">
              <a:buNone/>
            </a:pPr>
            <a:r>
              <a:rPr lang="en-US" sz="2400">
                <a:cs typeface="Calibri" panose="020F0502020204030204"/>
              </a:rPr>
              <a:t>We are teaching the children:</a:t>
            </a:r>
          </a:p>
          <a:p>
            <a:r>
              <a:rPr lang="en-US" sz="2400">
                <a:cs typeface="Calibri" panose="020F0502020204030204"/>
              </a:rPr>
              <a:t>to recognise when they are in these Zones;</a:t>
            </a:r>
          </a:p>
          <a:p>
            <a:r>
              <a:rPr lang="en-US" sz="2400">
                <a:cs typeface="Calibri" panose="020F0502020204030204"/>
              </a:rPr>
              <a:t>how their behaviours can impact the thoughts and feelings of others; </a:t>
            </a:r>
          </a:p>
          <a:p>
            <a:r>
              <a:rPr lang="en-US" sz="2400">
                <a:cs typeface="Calibri" panose="020F0502020204030204"/>
              </a:rPr>
              <a:t>what tools they can use to regulate their behaviour; and</a:t>
            </a:r>
          </a:p>
          <a:p>
            <a:r>
              <a:rPr lang="en-US" sz="2400">
                <a:cs typeface="Calibri" panose="020F0502020204030204"/>
              </a:rPr>
              <a:t>celebrate when they try and succeed!</a:t>
            </a:r>
          </a:p>
        </p:txBody>
      </p:sp>
    </p:spTree>
    <p:extLst>
      <p:ext uri="{BB962C8B-B14F-4D97-AF65-F5344CB8AC3E}">
        <p14:creationId xmlns:p14="http://schemas.microsoft.com/office/powerpoint/2010/main" val="148112949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145</TotalTime>
  <Words>1009</Words>
  <Application>Microsoft Office PowerPoint</Application>
  <PresentationFormat>Widescreen</PresentationFormat>
  <Paragraphs>78</Paragraphs>
  <Slides>22</Slides>
  <Notes>12</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22</vt:i4>
      </vt:variant>
    </vt:vector>
  </HeadingPairs>
  <TitlesOfParts>
    <vt:vector size="27" baseType="lpstr">
      <vt:lpstr>Arial</vt:lpstr>
      <vt:lpstr>Calibri</vt:lpstr>
      <vt:lpstr>Calibri Light</vt:lpstr>
      <vt:lpstr>office theme</vt:lpstr>
      <vt:lpstr>Office Theme</vt:lpstr>
      <vt:lpstr>Staff Inset </vt:lpstr>
      <vt:lpstr>By the end of this session, you should have an understanding of: </vt:lpstr>
      <vt:lpstr>What Are the Zones?</vt:lpstr>
      <vt:lpstr>PowerPoint Presentation</vt:lpstr>
      <vt:lpstr>PowerPoint Presentation</vt:lpstr>
      <vt:lpstr>PowerPoint Presentation</vt:lpstr>
      <vt:lpstr>PowerPoint Presentation</vt:lpstr>
      <vt:lpstr>PowerPoint Presentation</vt:lpstr>
      <vt:lpstr>IMPORTANT</vt:lpstr>
      <vt:lpstr>Who is it for?</vt:lpstr>
      <vt:lpstr>Other Important Concepts</vt:lpstr>
      <vt:lpstr>Expected &amp; Unexpected Behaviour</vt:lpstr>
      <vt:lpstr>PowerPoint Presentation</vt:lpstr>
      <vt:lpstr>Good Thoughts vs. Uncomfortable Thoughts</vt:lpstr>
      <vt:lpstr>PowerPoint Presentation</vt:lpstr>
      <vt:lpstr>PowerPoint Presentation</vt:lpstr>
      <vt:lpstr>First Lessons</vt:lpstr>
      <vt:lpstr>The Zones in Video</vt:lpstr>
      <vt:lpstr>The Zones in Practise – Y6 captains</vt:lpstr>
      <vt:lpstr>The Toolbox</vt:lpstr>
      <vt:lpstr>PowerPoint Presentation</vt:lpstr>
      <vt:lpstr>Main Takeaways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Gemma Kent</dc:creator>
  <cp:lastModifiedBy>Gemma Kent</cp:lastModifiedBy>
  <cp:revision>777</cp:revision>
  <dcterms:created xsi:type="dcterms:W3CDTF">2020-10-12T12:53:50Z</dcterms:created>
  <dcterms:modified xsi:type="dcterms:W3CDTF">2022-01-27T14:17:53Z</dcterms:modified>
</cp:coreProperties>
</file>