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5" r:id="rId5"/>
    <p:sldId id="260" r:id="rId6"/>
    <p:sldId id="263" r:id="rId7"/>
    <p:sldId id="261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9542E42-5271-4BA7-94E2-58116A9731DA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506B939-69D8-47F6-9531-EA92B9FDE6E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Council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Autumn 1</a:t>
            </a:r>
          </a:p>
          <a:p>
            <a:r>
              <a:rPr lang="en-GB" dirty="0" smtClean="0"/>
              <a:t>2019-20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26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The purpose of the Parent Council is to: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Give </a:t>
            </a:r>
            <a:r>
              <a:rPr lang="en-GB" dirty="0"/>
              <a:t>parents an insight into how the school is run</a:t>
            </a:r>
          </a:p>
          <a:p>
            <a:pPr lvl="0"/>
            <a:r>
              <a:rPr lang="en-GB" dirty="0"/>
              <a:t>Allow the Senior Leadership Team to understand better the views of parents on matters concerning the school</a:t>
            </a:r>
          </a:p>
          <a:p>
            <a:pPr lvl="0"/>
            <a:r>
              <a:rPr lang="en-GB" dirty="0"/>
              <a:t>Contribute to addressing the school’s priorities</a:t>
            </a:r>
          </a:p>
          <a:p>
            <a:pPr lvl="0"/>
            <a:r>
              <a:rPr lang="en-GB" dirty="0"/>
              <a:t>Continue to build on the relationship between the school and the wider community</a:t>
            </a:r>
          </a:p>
          <a:p>
            <a:pPr lvl="0"/>
            <a:r>
              <a:rPr lang="en-GB" dirty="0"/>
              <a:t>Contribute to the monitoring and improvement of teaching and learning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20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Agenda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196752"/>
            <a:ext cx="8183880" cy="3521552"/>
          </a:xfrm>
        </p:spPr>
        <p:txBody>
          <a:bodyPr/>
          <a:lstStyle/>
          <a:p>
            <a:r>
              <a:rPr lang="en-GB" dirty="0" smtClean="0"/>
              <a:t>Introduction</a:t>
            </a:r>
          </a:p>
          <a:p>
            <a:r>
              <a:rPr lang="en-GB" dirty="0" smtClean="0"/>
              <a:t>Relationship Education – What we do and do not teach</a:t>
            </a:r>
          </a:p>
          <a:p>
            <a:r>
              <a:rPr lang="en-GB" dirty="0" smtClean="0"/>
              <a:t>The old curriculum</a:t>
            </a:r>
          </a:p>
          <a:p>
            <a:r>
              <a:rPr lang="en-GB" dirty="0"/>
              <a:t>The Science </a:t>
            </a:r>
            <a:r>
              <a:rPr lang="en-GB" dirty="0" smtClean="0"/>
              <a:t>curriculum</a:t>
            </a:r>
          </a:p>
          <a:p>
            <a:r>
              <a:rPr lang="en-GB" dirty="0" smtClean="0"/>
              <a:t>The new draft curriculum</a:t>
            </a:r>
          </a:p>
          <a:p>
            <a:r>
              <a:rPr lang="en-GB" dirty="0" smtClean="0"/>
              <a:t>Feedback</a:t>
            </a:r>
          </a:p>
        </p:txBody>
      </p:sp>
    </p:spTree>
    <p:extLst>
      <p:ext uri="{BB962C8B-B14F-4D97-AF65-F5344CB8AC3E}">
        <p14:creationId xmlns:p14="http://schemas.microsoft.com/office/powerpoint/2010/main" val="285842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September 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From September 2020, all primary schools will be required to teach Relationships Education. Schools will be required to have a policy, published on their website, setting out how they intend to approach the subject</a:t>
            </a:r>
            <a:r>
              <a:rPr lang="en-GB" dirty="0" smtClean="0"/>
              <a:t>.</a:t>
            </a:r>
          </a:p>
          <a:p>
            <a:r>
              <a:rPr lang="en-GB" dirty="0" smtClean="0"/>
              <a:t>Schools are required to engage with parents on the Relationship Education content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6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Teaching of Relationships Education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The Relationships Education, Relationships and Sex Education and Health Education (England) Regulations </a:t>
            </a:r>
            <a:r>
              <a:rPr lang="en-GB" sz="2400" dirty="0" smtClean="0"/>
              <a:t>2019 </a:t>
            </a:r>
            <a:r>
              <a:rPr lang="en-GB" sz="2400" dirty="0"/>
              <a:t>make Relationships Education compulsory for all pupils receiving primary education.</a:t>
            </a:r>
          </a:p>
          <a:p>
            <a:r>
              <a:rPr lang="en-GB" sz="2400" dirty="0"/>
              <a:t>We discuss relationships and building secure, safe friendships which includes same sex marriages and friends.</a:t>
            </a:r>
          </a:p>
          <a:p>
            <a:r>
              <a:rPr lang="en-GB" sz="2400" dirty="0"/>
              <a:t>In years 4, 5 &amp; 6 we discuss stereotypes, personal boundaries, the differences between gender, discrimination of all kinds, changes in our body- including </a:t>
            </a:r>
            <a:r>
              <a:rPr lang="en-GB" sz="2400" dirty="0" smtClean="0"/>
              <a:t>puberty.</a:t>
            </a: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7079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1296143"/>
          </a:xfrm>
        </p:spPr>
        <p:txBody>
          <a:bodyPr/>
          <a:lstStyle/>
          <a:p>
            <a:r>
              <a:rPr lang="en-GB" dirty="0" smtClean="0"/>
              <a:t>What we do not teach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2929880"/>
          </a:xfrm>
        </p:spPr>
        <p:txBody>
          <a:bodyPr>
            <a:normAutofit/>
          </a:bodyPr>
          <a:lstStyle/>
          <a:p>
            <a:pPr marL="379476" indent="-342900" algn="l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</a:rPr>
              <a:t>Discuss safe sex, sexual diseases or ways to prevent pregnancy</a:t>
            </a:r>
          </a:p>
          <a:p>
            <a:pPr marL="379476" indent="-342900" algn="l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</a:rPr>
              <a:t>Giving birth</a:t>
            </a:r>
          </a:p>
          <a:p>
            <a:pPr marL="379476" indent="-342900" algn="l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</a:rPr>
              <a:t>Laws about </a:t>
            </a:r>
            <a:r>
              <a:rPr lang="en-GB" sz="2400" b="1" dirty="0" smtClean="0">
                <a:solidFill>
                  <a:schemeClr val="tx1"/>
                </a:solidFill>
              </a:rPr>
              <a:t>sex</a:t>
            </a:r>
            <a:endParaRPr lang="en-GB" sz="2400" b="1" dirty="0">
              <a:solidFill>
                <a:schemeClr val="tx1"/>
              </a:solidFill>
            </a:endParaRPr>
          </a:p>
          <a:p>
            <a:pPr marL="379476" indent="-342900" algn="l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tx1"/>
                </a:solidFill>
              </a:rPr>
              <a:t>Anything linked to the KS3 curriculum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692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Science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Y5 &amp; 6 science we investigate the reproductive systems of plants and animals; including humans- we use terms such as: male sex cells and female sex cells, fertilisation and gestation periods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They should learn about the changes experienced in puberty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10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 is Compulsory for </a:t>
            </a:r>
            <a:r>
              <a:rPr lang="en-GB" dirty="0" err="1" smtClean="0"/>
              <a:t>Alln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We </a:t>
            </a:r>
            <a:r>
              <a:rPr lang="en-GB" dirty="0"/>
              <a:t>do not have an opt out option </a:t>
            </a:r>
            <a:endParaRPr lang="en-GB" dirty="0" smtClean="0"/>
          </a:p>
          <a:p>
            <a:r>
              <a:rPr lang="en-GB" dirty="0" smtClean="0"/>
              <a:t>There is </a:t>
            </a:r>
            <a:r>
              <a:rPr lang="en-GB" dirty="0"/>
              <a:t>noting in the curriculum that is deemed unacceptable for primary children</a:t>
            </a:r>
          </a:p>
        </p:txBody>
      </p:sp>
    </p:spTree>
    <p:extLst>
      <p:ext uri="{BB962C8B-B14F-4D97-AF65-F5344CB8AC3E}">
        <p14:creationId xmlns:p14="http://schemas.microsoft.com/office/powerpoint/2010/main" val="194937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Custom 2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F0000"/>
      </a:accent1>
      <a:accent2>
        <a:srgbClr val="002060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FF000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1970</TotalTime>
  <Words>303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Aspect</vt:lpstr>
      <vt:lpstr>Parent Council </vt:lpstr>
      <vt:lpstr> The purpose of the Parent Council is to: </vt:lpstr>
      <vt:lpstr>Today’s Agenda</vt:lpstr>
      <vt:lpstr>September 2020</vt:lpstr>
      <vt:lpstr>Teaching of Relationships Education</vt:lpstr>
      <vt:lpstr>What we do not teach</vt:lpstr>
      <vt:lpstr>Science Curriculum</vt:lpstr>
      <vt:lpstr>Content is Compulsory for Alln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Council</dc:title>
  <dc:creator>John Garlick</dc:creator>
  <cp:lastModifiedBy>John Garlick</cp:lastModifiedBy>
  <cp:revision>23</cp:revision>
  <dcterms:created xsi:type="dcterms:W3CDTF">2019-06-11T10:32:59Z</dcterms:created>
  <dcterms:modified xsi:type="dcterms:W3CDTF">2019-10-17T07:39:35Z</dcterms:modified>
</cp:coreProperties>
</file>